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45"/>
  </p:notesMasterIdLst>
  <p:sldIdLst>
    <p:sldId id="256" r:id="rId2"/>
    <p:sldId id="258" r:id="rId3"/>
    <p:sldId id="259" r:id="rId4"/>
    <p:sldId id="260" r:id="rId5"/>
    <p:sldId id="261" r:id="rId6"/>
    <p:sldId id="279" r:id="rId7"/>
    <p:sldId id="262" r:id="rId8"/>
    <p:sldId id="263" r:id="rId9"/>
    <p:sldId id="264" r:id="rId10"/>
    <p:sldId id="265" r:id="rId11"/>
    <p:sldId id="280" r:id="rId12"/>
    <p:sldId id="266" r:id="rId13"/>
    <p:sldId id="281" r:id="rId14"/>
    <p:sldId id="267" r:id="rId15"/>
    <p:sldId id="282" r:id="rId16"/>
    <p:sldId id="283" r:id="rId17"/>
    <p:sldId id="269" r:id="rId18"/>
    <p:sldId id="268" r:id="rId19"/>
    <p:sldId id="284" r:id="rId20"/>
    <p:sldId id="270" r:id="rId21"/>
    <p:sldId id="285" r:id="rId22"/>
    <p:sldId id="286" r:id="rId23"/>
    <p:sldId id="287" r:id="rId24"/>
    <p:sldId id="288" r:id="rId25"/>
    <p:sldId id="289" r:id="rId26"/>
    <p:sldId id="271" r:id="rId27"/>
    <p:sldId id="290" r:id="rId28"/>
    <p:sldId id="291" r:id="rId29"/>
    <p:sldId id="292" r:id="rId30"/>
    <p:sldId id="272" r:id="rId31"/>
    <p:sldId id="293" r:id="rId32"/>
    <p:sldId id="294" r:id="rId33"/>
    <p:sldId id="295" r:id="rId34"/>
    <p:sldId id="296" r:id="rId35"/>
    <p:sldId id="297" r:id="rId36"/>
    <p:sldId id="273" r:id="rId37"/>
    <p:sldId id="274" r:id="rId38"/>
    <p:sldId id="275" r:id="rId39"/>
    <p:sldId id="276" r:id="rId40"/>
    <p:sldId id="298" r:id="rId41"/>
    <p:sldId id="299" r:id="rId42"/>
    <p:sldId id="300" r:id="rId43"/>
    <p:sldId id="278" r:id="rId44"/>
  </p:sldIdLst>
  <p:sldSz cx="9144000" cy="6858000" type="screen4x3"/>
  <p:notesSz cx="6858000" cy="9144000"/>
  <p:embeddedFontLst>
    <p:embeddedFont>
      <p:font typeface="Calibri" panose="020F0502020204030204" pitchFamily="34" charset="0"/>
      <p:regular r:id="rId46"/>
      <p:bold r:id="rId47"/>
      <p:italic r:id="rId48"/>
      <p:boldItalic r:id="rId49"/>
    </p:embeddedFont>
    <p:embeddedFont>
      <p:font typeface="Century Gothic" panose="020B0502020202020204" pitchFamily="34" charset="0"/>
      <p:regular r:id="rId50"/>
      <p:bold r:id="rId51"/>
      <p:italic r:id="rId52"/>
      <p:boldItalic r:id="rId53"/>
    </p:embeddedFont>
    <p:embeddedFont>
      <p:font typeface="Libre Baskerville" panose="02000000000000000000" pitchFamily="2" charset="0"/>
      <p:regular r:id="rId54"/>
      <p:bold r:id="rId55"/>
      <p:italic r:id="rId56"/>
    </p:embeddedFont>
    <p:embeddedFont>
      <p:font typeface="Libre Franklin" pitchFamily="2" charset="0"/>
      <p:regular r:id="rId57"/>
      <p:bold r:id="rId58"/>
      <p:italic r:id="rId59"/>
      <p:boldItalic r:id="rId60"/>
    </p:embeddedFont>
    <p:embeddedFont>
      <p:font typeface="Perpetua" panose="02020502060401020303" pitchFamily="18"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8A66FEF-3E13-4E77-84DA-BB54D2089C29}">
  <a:tblStyle styleId="{E8A66FEF-3E13-4E77-84DA-BB54D2089C29}" styleName="Table_0">
    <a:wholeTbl>
      <a:tcTxStyle b="off" i="off">
        <a:font>
          <a:latin typeface="Perpetua"/>
          <a:ea typeface="Perpetua"/>
          <a:cs typeface="Perpetua"/>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7E8E7"/>
          </a:solidFill>
        </a:fill>
      </a:tcStyle>
    </a:wholeTbl>
    <a:band1H>
      <a:tcTxStyle/>
      <a:tcStyle>
        <a:tcBdr/>
        <a:fill>
          <a:solidFill>
            <a:srgbClr val="EFCECA"/>
          </a:solidFill>
        </a:fill>
      </a:tcStyle>
    </a:band1H>
    <a:band2H>
      <a:tcTxStyle/>
      <a:tcStyle>
        <a:tcBdr/>
      </a:tcStyle>
    </a:band2H>
    <a:band1V>
      <a:tcTxStyle/>
      <a:tcStyle>
        <a:tcBdr/>
        <a:fill>
          <a:solidFill>
            <a:srgbClr val="EFCECA"/>
          </a:solidFill>
        </a:fill>
      </a:tcStyle>
    </a:band1V>
    <a:band2V>
      <a:tcTxStyle/>
      <a:tcStyle>
        <a:tcBdr/>
      </a:tcStyle>
    </a:band2V>
    <a:lastCol>
      <a:tcTxStyle b="on" i="off">
        <a:font>
          <a:latin typeface="Perpetua"/>
          <a:ea typeface="Perpetua"/>
          <a:cs typeface="Perpetua"/>
        </a:font>
        <a:schemeClr val="lt1"/>
      </a:tcTxStyle>
      <a:tcStyle>
        <a:tcBdr/>
        <a:fill>
          <a:solidFill>
            <a:schemeClr val="accent1"/>
          </a:solidFill>
        </a:fill>
      </a:tcStyle>
    </a:lastCol>
    <a:firstCol>
      <a:tcTxStyle b="on" i="off">
        <a:font>
          <a:latin typeface="Perpetua"/>
          <a:ea typeface="Perpetua"/>
          <a:cs typeface="Perpetua"/>
        </a:font>
        <a:schemeClr val="lt1"/>
      </a:tcTxStyle>
      <a:tcStyle>
        <a:tcBdr/>
        <a:fill>
          <a:solidFill>
            <a:schemeClr val="accent1"/>
          </a:solidFill>
        </a:fill>
      </a:tcStyle>
    </a:firstCol>
    <a:lastRow>
      <a:tcTxStyle b="on" i="off">
        <a:font>
          <a:latin typeface="Perpetua"/>
          <a:ea typeface="Perpetua"/>
          <a:cs typeface="Perpetua"/>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Perpetua"/>
          <a:ea typeface="Perpetua"/>
          <a:cs typeface="Perpetua"/>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1498" y="5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63" Type="http://schemas.openxmlformats.org/officeDocument/2006/relationships/font" Target="fonts/font18.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1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62"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01" name="Google Shape;201;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10" name="Google Shape;210;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28" name="Google Shape;228;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19" name="Google Shape;219;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37" name="Google Shape;237;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46" name="Google Shape;246;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55" name="Google Shape;255;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64" name="Google Shape;264;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72" name="Google Shape;272;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80" name="Google Shape;280;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29" name="Google Shape;129;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89" name="Google Shape;289;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307" name="Google Shape;307;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38" name="Google Shape;138;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47" name="Google Shape;147;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56" name="Google Shape;156;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65" name="Google Shape;165;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74" name="Google Shape;174;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83" name="Google Shape;183;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92" name="Google Shape;192;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blipFill rotWithShape="1">
          <a:blip r:embed="rId2">
            <a:alphaModFix/>
          </a:blip>
          <a:tile tx="0" ty="0" sx="55000" sy="55000" flip="none" algn="tl"/>
        </a:blipFill>
        <a:effectLst/>
      </p:bgPr>
    </p:bg>
    <p:spTree>
      <p:nvGrpSpPr>
        <p:cNvPr id="1" name="Shape 17"/>
        <p:cNvGrpSpPr/>
        <p:nvPr/>
      </p:nvGrpSpPr>
      <p:grpSpPr>
        <a:xfrm>
          <a:off x="0" y="0"/>
          <a:ext cx="0" cy="0"/>
          <a:chOff x="0" y="0"/>
          <a:chExt cx="0" cy="0"/>
        </a:xfrm>
      </p:grpSpPr>
      <p:sp>
        <p:nvSpPr>
          <p:cNvPr id="18" name="Google Shape;18;p2"/>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19" name="Google Shape;19;p2"/>
          <p:cNvSpPr/>
          <p:nvPr/>
        </p:nvSpPr>
        <p:spPr>
          <a:xfrm>
            <a:off x="65313" y="69755"/>
            <a:ext cx="9013372" cy="6692201"/>
          </a:xfrm>
          <a:prstGeom prst="roundRect">
            <a:avLst>
              <a:gd name="adj" fmla="val 4929"/>
            </a:avLst>
          </a:prstGeom>
          <a:blipFill rotWithShape="1">
            <a:blip r:embed="rId2">
              <a:alphaModFix/>
            </a:blip>
            <a:tile tx="0" ty="0" sx="55000" sy="55000" flip="none" algn="tl"/>
          </a:blip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20" name="Google Shape;20;p2"/>
          <p:cNvSpPr txBox="1">
            <a:spLocks noGrp="1"/>
          </p:cNvSpPr>
          <p:nvPr>
            <p:ph type="subTitle" idx="1"/>
          </p:nvPr>
        </p:nvSpPr>
        <p:spPr>
          <a:xfrm>
            <a:off x="1295400" y="3200400"/>
            <a:ext cx="6400800" cy="1600200"/>
          </a:xfrm>
          <a:prstGeom prst="rect">
            <a:avLst/>
          </a:prstGeom>
          <a:noFill/>
          <a:ln>
            <a:noFill/>
          </a:ln>
        </p:spPr>
        <p:txBody>
          <a:bodyPr spcFirstLastPara="1" wrap="square" lIns="91425" tIns="45700" rIns="91425" bIns="45700" anchor="t" anchorCtr="0">
            <a:normAutofit/>
          </a:bodyPr>
          <a:lstStyle>
            <a:lvl1pPr lvl="0" algn="ctr">
              <a:spcBef>
                <a:spcPts val="580"/>
              </a:spcBef>
              <a:spcAft>
                <a:spcPts val="0"/>
              </a:spcAft>
              <a:buSzPts val="2210"/>
              <a:buNone/>
              <a:defRPr sz="2600">
                <a:solidFill>
                  <a:schemeClr val="dk2"/>
                </a:solidFill>
              </a:defRPr>
            </a:lvl1pPr>
            <a:lvl2pPr lvl="1" algn="ctr">
              <a:spcBef>
                <a:spcPts val="370"/>
              </a:spcBef>
              <a:spcAft>
                <a:spcPts val="0"/>
              </a:spcAft>
              <a:buSzPts val="1530"/>
              <a:buNone/>
              <a:defRPr/>
            </a:lvl2pPr>
            <a:lvl3pPr lvl="2" algn="ctr">
              <a:spcBef>
                <a:spcPts val="370"/>
              </a:spcBef>
              <a:spcAft>
                <a:spcPts val="0"/>
              </a:spcAft>
              <a:buSzPts val="1530"/>
              <a:buNone/>
              <a:defRPr/>
            </a:lvl3pPr>
            <a:lvl4pPr lvl="3" algn="ctr">
              <a:spcBef>
                <a:spcPts val="370"/>
              </a:spcBef>
              <a:spcAft>
                <a:spcPts val="0"/>
              </a:spcAft>
              <a:buSzPts val="1440"/>
              <a:buNone/>
              <a:defRPr/>
            </a:lvl4pPr>
            <a:lvl5pPr lvl="4" algn="ctr">
              <a:spcBef>
                <a:spcPts val="370"/>
              </a:spcBef>
              <a:spcAft>
                <a:spcPts val="0"/>
              </a:spcAft>
              <a:buSzPts val="1800"/>
              <a:buNone/>
              <a:defRPr/>
            </a:lvl5pPr>
            <a:lvl6pPr lvl="5" algn="ctr">
              <a:spcBef>
                <a:spcPts val="370"/>
              </a:spcBef>
              <a:spcAft>
                <a:spcPts val="0"/>
              </a:spcAft>
              <a:buSzPts val="1800"/>
              <a:buNone/>
              <a:defRPr/>
            </a:lvl6pPr>
            <a:lvl7pPr lvl="6" algn="ctr">
              <a:spcBef>
                <a:spcPts val="370"/>
              </a:spcBef>
              <a:spcAft>
                <a:spcPts val="0"/>
              </a:spcAft>
              <a:buSzPts val="1800"/>
              <a:buNone/>
              <a:defRPr/>
            </a:lvl7pPr>
            <a:lvl8pPr lvl="7" algn="ctr">
              <a:spcBef>
                <a:spcPts val="370"/>
              </a:spcBef>
              <a:spcAft>
                <a:spcPts val="0"/>
              </a:spcAft>
              <a:buSzPts val="1800"/>
              <a:buNone/>
              <a:defRPr/>
            </a:lvl8pPr>
            <a:lvl9pPr lvl="8" algn="ctr">
              <a:spcBef>
                <a:spcPts val="370"/>
              </a:spcBef>
              <a:spcAft>
                <a:spcPts val="0"/>
              </a:spcAft>
              <a:buSzPts val="1800"/>
              <a:buNone/>
              <a:defRPr/>
            </a:lvl9pPr>
          </a:lstStyle>
          <a:p>
            <a:endParaRPr/>
          </a:p>
        </p:txBody>
      </p:sp>
      <p:sp>
        <p:nvSpPr>
          <p:cNvPr id="21" name="Google Shape;21;p2"/>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p>
        </p:txBody>
      </p:sp>
      <p:sp>
        <p:nvSpPr>
          <p:cNvPr id="24" name="Google Shape;24;p2"/>
          <p:cNvSpPr/>
          <p:nvPr/>
        </p:nvSpPr>
        <p:spPr>
          <a:xfrm>
            <a:off x="62931" y="1449303"/>
            <a:ext cx="9021537" cy="15273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25" name="Google Shape;25;p2"/>
          <p:cNvSpPr/>
          <p:nvPr/>
        </p:nvSpPr>
        <p:spPr>
          <a:xfrm>
            <a:off x="62931" y="1396720"/>
            <a:ext cx="9021537" cy="120580"/>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26" name="Google Shape;26;p2"/>
          <p:cNvSpPr/>
          <p:nvPr/>
        </p:nvSpPr>
        <p:spPr>
          <a:xfrm>
            <a:off x="62931" y="2976649"/>
            <a:ext cx="9021537" cy="11053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27" name="Google Shape;27;p2"/>
          <p:cNvSpPr txBox="1">
            <a:spLocks noGrp="1"/>
          </p:cNvSpPr>
          <p:nvPr>
            <p:ph type="ctrTitle"/>
          </p:nvPr>
        </p:nvSpPr>
        <p:spPr>
          <a:xfrm>
            <a:off x="457200" y="1505930"/>
            <a:ext cx="8229600" cy="1470025"/>
          </a:xfrm>
          <a:prstGeom prst="rect">
            <a:avLst/>
          </a:prstGeom>
          <a:noFill/>
          <a:ln>
            <a:noFill/>
          </a:ln>
        </p:spPr>
        <p:txBody>
          <a:bodyPr spcFirstLastPara="1" wrap="square" lIns="91425" tIns="45700" rIns="91425" bIns="91425" anchor="ctr" anchorCtr="0">
            <a:normAutofit/>
          </a:bodyPr>
          <a:lstStyle>
            <a:lvl1pPr lvl="0" algn="ctr">
              <a:spcBef>
                <a:spcPts val="0"/>
              </a:spcBef>
              <a:spcAft>
                <a:spcPts val="0"/>
              </a:spcAft>
              <a:buClr>
                <a:srgbClr val="FFFFFF"/>
              </a:buClr>
              <a:buSzPts val="4000"/>
              <a:buFont typeface="Libre Franklin"/>
              <a:buNone/>
              <a:defRPr>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6"/>
        <p:cNvGrpSpPr/>
        <p:nvPr/>
      </p:nvGrpSpPr>
      <p:grpSpPr>
        <a:xfrm>
          <a:off x="0" y="0"/>
          <a:ext cx="0" cy="0"/>
          <a:chOff x="0" y="0"/>
          <a:chExt cx="0" cy="0"/>
        </a:xfrm>
      </p:grpSpPr>
      <p:sp>
        <p:nvSpPr>
          <p:cNvPr id="97" name="Google Shape;97;p12"/>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8" name="Google Shape;98;p12"/>
          <p:cNvSpPr txBox="1">
            <a:spLocks noGrp="1"/>
          </p:cNvSpPr>
          <p:nvPr>
            <p:ph type="body" idx="1"/>
          </p:nvPr>
        </p:nvSpPr>
        <p:spPr>
          <a:xfrm rot="5400000">
            <a:off x="2514600" y="-152400"/>
            <a:ext cx="4572000" cy="77724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99" name="Google Shape;99;p12"/>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12"/>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12"/>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02"/>
        <p:cNvGrpSpPr/>
        <p:nvPr/>
      </p:nvGrpSpPr>
      <p:grpSpPr>
        <a:xfrm>
          <a:off x="0" y="0"/>
          <a:ext cx="0" cy="0"/>
          <a:chOff x="0" y="0"/>
          <a:chExt cx="0" cy="0"/>
        </a:xfrm>
      </p:grpSpPr>
      <p:sp>
        <p:nvSpPr>
          <p:cNvPr id="103" name="Google Shape;103;p13"/>
          <p:cNvSpPr txBox="1">
            <a:spLocks noGrp="1"/>
          </p:cNvSpPr>
          <p:nvPr>
            <p:ph type="title"/>
          </p:nvPr>
        </p:nvSpPr>
        <p:spPr>
          <a:xfrm rot="5400000">
            <a:off x="4709478" y="2194564"/>
            <a:ext cx="5851525" cy="201168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4" name="Google Shape;104;p13"/>
          <p:cNvSpPr txBox="1">
            <a:spLocks noGrp="1"/>
          </p:cNvSpPr>
          <p:nvPr>
            <p:ph type="body" idx="1"/>
          </p:nvPr>
        </p:nvSpPr>
        <p:spPr>
          <a:xfrm rot="5400000">
            <a:off x="769938" y="419103"/>
            <a:ext cx="5851525" cy="55626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105" name="Google Shape;105;p13"/>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3"/>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13"/>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1_Title Slide">
    <p:spTree>
      <p:nvGrpSpPr>
        <p:cNvPr id="1" name="Shape 34"/>
        <p:cNvGrpSpPr/>
        <p:nvPr/>
      </p:nvGrpSpPr>
      <p:grpSpPr>
        <a:xfrm>
          <a:off x="0" y="0"/>
          <a:ext cx="0" cy="0"/>
          <a:chOff x="0" y="0"/>
          <a:chExt cx="0" cy="0"/>
        </a:xfrm>
      </p:grpSpPr>
      <p:sp>
        <p:nvSpPr>
          <p:cNvPr id="35" name="Google Shape;35;p4"/>
          <p:cNvSpPr>
            <a:spLocks noGrp="1"/>
          </p:cNvSpPr>
          <p:nvPr>
            <p:ph type="pic" idx="2"/>
          </p:nvPr>
        </p:nvSpPr>
        <p:spPr>
          <a:xfrm>
            <a:off x="3429000" y="1295400"/>
            <a:ext cx="2362200" cy="4267200"/>
          </a:xfrm>
          <a:prstGeom prst="rect">
            <a:avLst/>
          </a:prstGeom>
          <a:noFill/>
          <a:ln>
            <a:noFill/>
          </a:ln>
        </p:spPr>
      </p:sp>
      <p:sp>
        <p:nvSpPr>
          <p:cNvPr id="36" name="Google Shape;36;p4"/>
          <p:cNvSpPr txBox="1">
            <a:spLocks noGrp="1"/>
          </p:cNvSpPr>
          <p:nvPr>
            <p:ph type="body" idx="1"/>
          </p:nvPr>
        </p:nvSpPr>
        <p:spPr>
          <a:xfrm>
            <a:off x="381000" y="76200"/>
            <a:ext cx="4191000" cy="1016000"/>
          </a:xfrm>
          <a:prstGeom prst="rect">
            <a:avLst/>
          </a:prstGeom>
          <a:noFill/>
          <a:ln>
            <a:noFill/>
          </a:ln>
        </p:spPr>
        <p:txBody>
          <a:bodyPr spcFirstLastPara="1" wrap="square" lIns="91425" tIns="91425" rIns="91425" bIns="91425" anchor="t" anchorCtr="0">
            <a:noAutofit/>
          </a:bodyPr>
          <a:lstStyle>
            <a:lvl1pPr marL="457200" lvl="0" indent="-228600" algn="l">
              <a:spcBef>
                <a:spcPts val="0"/>
              </a:spcBef>
              <a:spcAft>
                <a:spcPts val="0"/>
              </a:spcAft>
              <a:buClr>
                <a:srgbClr val="000000"/>
              </a:buClr>
              <a:buSzPts val="1400"/>
              <a:buFont typeface="Arial"/>
              <a:buNone/>
              <a:defRPr/>
            </a:lvl1pPr>
            <a:lvl2pPr marL="914400" lvl="1" indent="-342900" algn="l">
              <a:spcBef>
                <a:spcPts val="0"/>
              </a:spcBef>
              <a:spcAft>
                <a:spcPts val="0"/>
              </a:spcAft>
              <a:buClr>
                <a:srgbClr val="000000"/>
              </a:buClr>
              <a:buSzPts val="1800"/>
              <a:buChar char="–"/>
              <a:defRPr/>
            </a:lvl2pPr>
            <a:lvl3pPr marL="1371600" lvl="2" indent="-342900" algn="l">
              <a:spcBef>
                <a:spcPts val="0"/>
              </a:spcBef>
              <a:spcAft>
                <a:spcPts val="0"/>
              </a:spcAft>
              <a:buClr>
                <a:srgbClr val="000000"/>
              </a:buClr>
              <a:buSzPts val="1800"/>
              <a:buChar char="•"/>
              <a:defRPr/>
            </a:lvl3pPr>
            <a:lvl4pPr marL="1828800" lvl="3" indent="-342900" algn="l">
              <a:spcBef>
                <a:spcPts val="0"/>
              </a:spcBef>
              <a:spcAft>
                <a:spcPts val="0"/>
              </a:spcAft>
              <a:buClr>
                <a:srgbClr val="000000"/>
              </a:buClr>
              <a:buSzPts val="1800"/>
              <a:buChar char="–"/>
              <a:defRPr/>
            </a:lvl4pPr>
            <a:lvl5pPr marL="2286000" lvl="4" indent="-342900" algn="l">
              <a:spcBef>
                <a:spcPts val="0"/>
              </a:spcBef>
              <a:spcAft>
                <a:spcPts val="0"/>
              </a:spcAft>
              <a:buClr>
                <a:srgbClr val="000000"/>
              </a:buClr>
              <a:buSzPts val="1800"/>
              <a:buFont typeface="Libre Baskerville"/>
              <a:buChar char="»"/>
              <a:defRPr/>
            </a:lvl5pPr>
            <a:lvl6pPr marL="2743200" lvl="5" indent="-228600" algn="l">
              <a:lnSpc>
                <a:spcPct val="100000"/>
              </a:lnSpc>
              <a:spcBef>
                <a:spcPts val="0"/>
              </a:spcBef>
              <a:spcAft>
                <a:spcPts val="0"/>
              </a:spcAft>
              <a:buClr>
                <a:srgbClr val="000000"/>
              </a:buClr>
              <a:buSzPts val="1800"/>
              <a:buFont typeface="Libre Baskerville"/>
              <a:buNone/>
              <a:defRPr/>
            </a:lvl6pPr>
            <a:lvl7pPr marL="3200400" lvl="6" indent="-228600" algn="l">
              <a:lnSpc>
                <a:spcPct val="100000"/>
              </a:lnSpc>
              <a:spcBef>
                <a:spcPts val="0"/>
              </a:spcBef>
              <a:spcAft>
                <a:spcPts val="0"/>
              </a:spcAft>
              <a:buClr>
                <a:srgbClr val="000000"/>
              </a:buClr>
              <a:buSzPts val="1800"/>
              <a:buFont typeface="Libre Baskerville"/>
              <a:buNone/>
              <a:defRPr/>
            </a:lvl7pPr>
            <a:lvl8pPr marL="3657600" lvl="7" indent="-228600" algn="l">
              <a:lnSpc>
                <a:spcPct val="100000"/>
              </a:lnSpc>
              <a:spcBef>
                <a:spcPts val="0"/>
              </a:spcBef>
              <a:spcAft>
                <a:spcPts val="0"/>
              </a:spcAft>
              <a:buClr>
                <a:srgbClr val="000000"/>
              </a:buClr>
              <a:buSzPts val="1800"/>
              <a:buFont typeface="Libre Baskerville"/>
              <a:buNone/>
              <a:defRPr/>
            </a:lvl8pPr>
            <a:lvl9pPr marL="4114800" lvl="8" indent="-228600" algn="l">
              <a:lnSpc>
                <a:spcPct val="100000"/>
              </a:lnSpc>
              <a:spcBef>
                <a:spcPts val="0"/>
              </a:spcBef>
              <a:spcAft>
                <a:spcPts val="0"/>
              </a:spcAft>
              <a:buClr>
                <a:srgbClr val="000000"/>
              </a:buClr>
              <a:buSzPts val="1800"/>
              <a:buFont typeface="Libre Baskerville"/>
              <a:buNone/>
              <a:defRPr/>
            </a:lvl9pPr>
          </a:lstStyle>
          <a:p>
            <a:endParaRPr/>
          </a:p>
        </p:txBody>
      </p:sp>
      <p:sp>
        <p:nvSpPr>
          <p:cNvPr id="37" name="Google Shape;37;p4"/>
          <p:cNvSpPr txBox="1">
            <a:spLocks noGrp="1"/>
          </p:cNvSpPr>
          <p:nvPr>
            <p:ph type="body" idx="3"/>
          </p:nvPr>
        </p:nvSpPr>
        <p:spPr>
          <a:xfrm>
            <a:off x="4800600" y="76200"/>
            <a:ext cx="3276600" cy="1016000"/>
          </a:xfrm>
          <a:prstGeom prst="rect">
            <a:avLst/>
          </a:prstGeom>
          <a:noFill/>
          <a:ln>
            <a:noFill/>
          </a:ln>
        </p:spPr>
        <p:txBody>
          <a:bodyPr spcFirstLastPara="1" wrap="square" lIns="91425" tIns="91425" rIns="91425" bIns="91425" anchor="t" anchorCtr="0">
            <a:noAutofit/>
          </a:bodyPr>
          <a:lstStyle>
            <a:lvl1pPr marL="457200" lvl="0" indent="-228600" algn="l">
              <a:spcBef>
                <a:spcPts val="0"/>
              </a:spcBef>
              <a:spcAft>
                <a:spcPts val="0"/>
              </a:spcAft>
              <a:buClr>
                <a:srgbClr val="000000"/>
              </a:buClr>
              <a:buSzPts val="1400"/>
              <a:buFont typeface="Arial"/>
              <a:buNone/>
              <a:defRPr/>
            </a:lvl1pPr>
            <a:lvl2pPr marL="914400" lvl="1" indent="-342900" algn="l">
              <a:spcBef>
                <a:spcPts val="0"/>
              </a:spcBef>
              <a:spcAft>
                <a:spcPts val="0"/>
              </a:spcAft>
              <a:buClr>
                <a:srgbClr val="000000"/>
              </a:buClr>
              <a:buSzPts val="1800"/>
              <a:buChar char="–"/>
              <a:defRPr/>
            </a:lvl2pPr>
            <a:lvl3pPr marL="1371600" lvl="2" indent="-342900" algn="l">
              <a:spcBef>
                <a:spcPts val="0"/>
              </a:spcBef>
              <a:spcAft>
                <a:spcPts val="0"/>
              </a:spcAft>
              <a:buClr>
                <a:srgbClr val="000000"/>
              </a:buClr>
              <a:buSzPts val="1800"/>
              <a:buChar char="•"/>
              <a:defRPr/>
            </a:lvl3pPr>
            <a:lvl4pPr marL="1828800" lvl="3" indent="-342900" algn="l">
              <a:spcBef>
                <a:spcPts val="0"/>
              </a:spcBef>
              <a:spcAft>
                <a:spcPts val="0"/>
              </a:spcAft>
              <a:buClr>
                <a:srgbClr val="000000"/>
              </a:buClr>
              <a:buSzPts val="1800"/>
              <a:buChar char="–"/>
              <a:defRPr/>
            </a:lvl4pPr>
            <a:lvl5pPr marL="2286000" lvl="4" indent="-342900" algn="l">
              <a:spcBef>
                <a:spcPts val="0"/>
              </a:spcBef>
              <a:spcAft>
                <a:spcPts val="0"/>
              </a:spcAft>
              <a:buClr>
                <a:srgbClr val="000000"/>
              </a:buClr>
              <a:buSzPts val="1800"/>
              <a:buFont typeface="Libre Baskerville"/>
              <a:buChar char="»"/>
              <a:defRPr/>
            </a:lvl5pPr>
            <a:lvl6pPr marL="2743200" lvl="5" indent="-228600" algn="l">
              <a:lnSpc>
                <a:spcPct val="100000"/>
              </a:lnSpc>
              <a:spcBef>
                <a:spcPts val="0"/>
              </a:spcBef>
              <a:spcAft>
                <a:spcPts val="0"/>
              </a:spcAft>
              <a:buClr>
                <a:srgbClr val="000000"/>
              </a:buClr>
              <a:buSzPts val="1800"/>
              <a:buFont typeface="Libre Baskerville"/>
              <a:buNone/>
              <a:defRPr/>
            </a:lvl6pPr>
            <a:lvl7pPr marL="3200400" lvl="6" indent="-228600" algn="l">
              <a:lnSpc>
                <a:spcPct val="100000"/>
              </a:lnSpc>
              <a:spcBef>
                <a:spcPts val="0"/>
              </a:spcBef>
              <a:spcAft>
                <a:spcPts val="0"/>
              </a:spcAft>
              <a:buClr>
                <a:srgbClr val="000000"/>
              </a:buClr>
              <a:buSzPts val="1800"/>
              <a:buFont typeface="Libre Baskerville"/>
              <a:buNone/>
              <a:defRPr/>
            </a:lvl7pPr>
            <a:lvl8pPr marL="3657600" lvl="7" indent="-228600" algn="l">
              <a:lnSpc>
                <a:spcPct val="100000"/>
              </a:lnSpc>
              <a:spcBef>
                <a:spcPts val="0"/>
              </a:spcBef>
              <a:spcAft>
                <a:spcPts val="0"/>
              </a:spcAft>
              <a:buClr>
                <a:srgbClr val="000000"/>
              </a:buClr>
              <a:buSzPts val="1800"/>
              <a:buFont typeface="Libre Baskerville"/>
              <a:buNone/>
              <a:defRPr/>
            </a:lvl8pPr>
            <a:lvl9pPr marL="4114800" lvl="8" indent="-228600" algn="l">
              <a:lnSpc>
                <a:spcPct val="100000"/>
              </a:lnSpc>
              <a:spcBef>
                <a:spcPts val="0"/>
              </a:spcBef>
              <a:spcAft>
                <a:spcPts val="0"/>
              </a:spcAft>
              <a:buClr>
                <a:srgbClr val="000000"/>
              </a:buClr>
              <a:buSzPts val="1800"/>
              <a:buFont typeface="Libre Baskerville"/>
              <a:buNone/>
              <a:defRPr/>
            </a:lvl9pPr>
          </a:lstStyle>
          <a:p>
            <a:endParaRPr/>
          </a:p>
        </p:txBody>
      </p:sp>
      <p:sp>
        <p:nvSpPr>
          <p:cNvPr id="38" name="Google Shape;38;p4"/>
          <p:cNvSpPr txBox="1">
            <a:spLocks noGrp="1"/>
          </p:cNvSpPr>
          <p:nvPr>
            <p:ph type="dt" idx="10"/>
          </p:nvPr>
        </p:nvSpPr>
        <p:spPr>
          <a:xfrm>
            <a:off x="7772401" y="6136218"/>
            <a:ext cx="766763" cy="368300"/>
          </a:xfrm>
          <a:prstGeom prst="rect">
            <a:avLst/>
          </a:prstGeom>
          <a:noFill/>
          <a:ln>
            <a:noFill/>
          </a:ln>
        </p:spPr>
        <p:txBody>
          <a:bodyPr spcFirstLastPara="1" wrap="square" lIns="91425" tIns="91425" rIns="91425" bIns="91425" anchor="ctr" anchorCtr="0">
            <a:noAutofit/>
          </a:bodyPr>
          <a:lstStyle>
            <a:lvl1pPr lvl="0" algn="r">
              <a:spcBef>
                <a:spcPts val="0"/>
              </a:spcBef>
              <a:spcAft>
                <a:spcPts val="0"/>
              </a:spcAft>
              <a:buClr>
                <a:schemeClr val="dk2"/>
              </a:buClr>
              <a:buSzPts val="1400"/>
              <a:buFont typeface="Libre Baskerville"/>
              <a:buNone/>
              <a:defRPr/>
            </a:lvl1pPr>
            <a:lvl2pPr lvl="1" algn="l">
              <a:spcBef>
                <a:spcPts val="0"/>
              </a:spcBef>
              <a:spcAft>
                <a:spcPts val="0"/>
              </a:spcAft>
              <a:buClr>
                <a:schemeClr val="dk1"/>
              </a:buClr>
              <a:buSzPts val="1400"/>
              <a:buFont typeface="Libre Baskerville"/>
              <a:buNone/>
              <a:defRPr/>
            </a:lvl2pPr>
            <a:lvl3pPr lvl="2" algn="l">
              <a:spcBef>
                <a:spcPts val="0"/>
              </a:spcBef>
              <a:spcAft>
                <a:spcPts val="0"/>
              </a:spcAft>
              <a:buClr>
                <a:schemeClr val="dk1"/>
              </a:buClr>
              <a:buSzPts val="1400"/>
              <a:buFont typeface="Libre Baskerville"/>
              <a:buNone/>
              <a:defRPr/>
            </a:lvl3pPr>
            <a:lvl4pPr lvl="3" algn="l">
              <a:spcBef>
                <a:spcPts val="0"/>
              </a:spcBef>
              <a:spcAft>
                <a:spcPts val="0"/>
              </a:spcAft>
              <a:buClr>
                <a:schemeClr val="dk1"/>
              </a:buClr>
              <a:buSzPts val="1400"/>
              <a:buFont typeface="Libre Baskerville"/>
              <a:buNone/>
              <a:defRPr/>
            </a:lvl4pPr>
            <a:lvl5pPr lvl="4" algn="l">
              <a:spcBef>
                <a:spcPts val="0"/>
              </a:spcBef>
              <a:spcAft>
                <a:spcPts val="0"/>
              </a:spcAft>
              <a:buClr>
                <a:schemeClr val="dk1"/>
              </a:buClr>
              <a:buSzPts val="1400"/>
              <a:buFont typeface="Libre Baskerville"/>
              <a:buNone/>
              <a:defRPr/>
            </a:lvl5pPr>
            <a:lvl6pPr lvl="5" algn="l">
              <a:spcBef>
                <a:spcPts val="0"/>
              </a:spcBef>
              <a:spcAft>
                <a:spcPts val="0"/>
              </a:spcAft>
              <a:buClr>
                <a:schemeClr val="dk1"/>
              </a:buClr>
              <a:buSzPts val="1400"/>
              <a:buFont typeface="Libre Baskerville"/>
              <a:buNone/>
              <a:defRPr/>
            </a:lvl6pPr>
            <a:lvl7pPr lvl="6" algn="l">
              <a:spcBef>
                <a:spcPts val="0"/>
              </a:spcBef>
              <a:spcAft>
                <a:spcPts val="0"/>
              </a:spcAft>
              <a:buClr>
                <a:schemeClr val="dk1"/>
              </a:buClr>
              <a:buSzPts val="1400"/>
              <a:buFont typeface="Libre Baskerville"/>
              <a:buNone/>
              <a:defRPr/>
            </a:lvl7pPr>
            <a:lvl8pPr lvl="7" algn="l">
              <a:spcBef>
                <a:spcPts val="0"/>
              </a:spcBef>
              <a:spcAft>
                <a:spcPts val="0"/>
              </a:spcAft>
              <a:buClr>
                <a:schemeClr val="dk1"/>
              </a:buClr>
              <a:buSzPts val="1400"/>
              <a:buFont typeface="Libre Baskerville"/>
              <a:buNone/>
              <a:defRPr/>
            </a:lvl8pPr>
            <a:lvl9pPr lvl="8" algn="l">
              <a:spcBef>
                <a:spcPts val="0"/>
              </a:spcBef>
              <a:spcAft>
                <a:spcPts val="0"/>
              </a:spcAft>
              <a:buClr>
                <a:schemeClr val="dk1"/>
              </a:buClr>
              <a:buSzPts val="1400"/>
              <a:buFont typeface="Libre Baskerville"/>
              <a:buNone/>
              <a:defRPr/>
            </a:lvl9pPr>
          </a:lstStyle>
          <a:p>
            <a:endParaRPr/>
          </a:p>
        </p:txBody>
      </p:sp>
      <p:sp>
        <p:nvSpPr>
          <p:cNvPr id="39" name="Google Shape;39;p4"/>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lvl1pPr lvl="0" algn="l">
              <a:spcBef>
                <a:spcPts val="0"/>
              </a:spcBef>
              <a:spcAft>
                <a:spcPts val="0"/>
              </a:spcAft>
              <a:buClr>
                <a:schemeClr val="dk2"/>
              </a:buClr>
              <a:buSzPts val="1400"/>
              <a:buFont typeface="Libre Baskerville"/>
              <a:buNone/>
              <a:defRPr/>
            </a:lvl1pPr>
            <a:lvl2pPr lvl="1" algn="l">
              <a:spcBef>
                <a:spcPts val="0"/>
              </a:spcBef>
              <a:spcAft>
                <a:spcPts val="0"/>
              </a:spcAft>
              <a:buClr>
                <a:schemeClr val="dk1"/>
              </a:buClr>
              <a:buSzPts val="1400"/>
              <a:buFont typeface="Libre Baskerville"/>
              <a:buNone/>
              <a:defRPr/>
            </a:lvl2pPr>
            <a:lvl3pPr lvl="2" algn="l">
              <a:spcBef>
                <a:spcPts val="0"/>
              </a:spcBef>
              <a:spcAft>
                <a:spcPts val="0"/>
              </a:spcAft>
              <a:buClr>
                <a:schemeClr val="dk1"/>
              </a:buClr>
              <a:buSzPts val="1400"/>
              <a:buFont typeface="Libre Baskerville"/>
              <a:buNone/>
              <a:defRPr/>
            </a:lvl3pPr>
            <a:lvl4pPr lvl="3" algn="l">
              <a:spcBef>
                <a:spcPts val="0"/>
              </a:spcBef>
              <a:spcAft>
                <a:spcPts val="0"/>
              </a:spcAft>
              <a:buClr>
                <a:schemeClr val="dk1"/>
              </a:buClr>
              <a:buSzPts val="1400"/>
              <a:buFont typeface="Libre Baskerville"/>
              <a:buNone/>
              <a:defRPr/>
            </a:lvl4pPr>
            <a:lvl5pPr lvl="4" algn="l">
              <a:spcBef>
                <a:spcPts val="0"/>
              </a:spcBef>
              <a:spcAft>
                <a:spcPts val="0"/>
              </a:spcAft>
              <a:buClr>
                <a:schemeClr val="dk1"/>
              </a:buClr>
              <a:buSzPts val="1400"/>
              <a:buFont typeface="Libre Baskerville"/>
              <a:buNone/>
              <a:defRPr/>
            </a:lvl5pPr>
            <a:lvl6pPr lvl="5" algn="l">
              <a:spcBef>
                <a:spcPts val="0"/>
              </a:spcBef>
              <a:spcAft>
                <a:spcPts val="0"/>
              </a:spcAft>
              <a:buClr>
                <a:schemeClr val="dk1"/>
              </a:buClr>
              <a:buSzPts val="1400"/>
              <a:buFont typeface="Libre Baskerville"/>
              <a:buNone/>
              <a:defRPr/>
            </a:lvl6pPr>
            <a:lvl7pPr lvl="6" algn="l">
              <a:spcBef>
                <a:spcPts val="0"/>
              </a:spcBef>
              <a:spcAft>
                <a:spcPts val="0"/>
              </a:spcAft>
              <a:buClr>
                <a:schemeClr val="dk1"/>
              </a:buClr>
              <a:buSzPts val="1400"/>
              <a:buFont typeface="Libre Baskerville"/>
              <a:buNone/>
              <a:defRPr/>
            </a:lvl7pPr>
            <a:lvl8pPr lvl="7" algn="l">
              <a:spcBef>
                <a:spcPts val="0"/>
              </a:spcBef>
              <a:spcAft>
                <a:spcPts val="0"/>
              </a:spcAft>
              <a:buClr>
                <a:schemeClr val="dk1"/>
              </a:buClr>
              <a:buSzPts val="1400"/>
              <a:buFont typeface="Libre Baskerville"/>
              <a:buNone/>
              <a:defRPr/>
            </a:lvl8pPr>
            <a:lvl9pPr lvl="8" algn="l">
              <a:spcBef>
                <a:spcPts val="0"/>
              </a:spcBef>
              <a:spcAft>
                <a:spcPts val="0"/>
              </a:spcAft>
              <a:buClr>
                <a:schemeClr val="dk1"/>
              </a:buClr>
              <a:buSzPts val="1400"/>
              <a:buFont typeface="Libre Baskerville"/>
              <a:buNone/>
              <a:defRPr/>
            </a:lvl9pPr>
          </a:lstStyle>
          <a:p>
            <a:endParaRPr/>
          </a:p>
        </p:txBody>
      </p:sp>
      <p:sp>
        <p:nvSpPr>
          <p:cNvPr id="40" name="Google Shape;40;p4"/>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Clr>
                <a:srgbClr val="FEFFFF"/>
              </a:buClr>
              <a:buSzPts val="2000"/>
              <a:buFont typeface="Century Gothic"/>
              <a:buNone/>
              <a:defRPr sz="2000" b="1" i="1" u="none" strike="noStrike" cap="none">
                <a:solidFill>
                  <a:srgbClr val="FEFFFF"/>
                </a:solidFill>
                <a:latin typeface="Century Gothic"/>
                <a:ea typeface="Century Gothic"/>
                <a:cs typeface="Century Gothic"/>
                <a:sym typeface="Century Gothic"/>
              </a:defRPr>
            </a:lvl1pPr>
            <a:lvl2pPr marL="0" marR="0" lvl="1" indent="0" algn="r">
              <a:spcBef>
                <a:spcPts val="0"/>
              </a:spcBef>
              <a:spcAft>
                <a:spcPts val="0"/>
              </a:spcAft>
              <a:buClr>
                <a:srgbClr val="FEFFFF"/>
              </a:buClr>
              <a:buSzPts val="2000"/>
              <a:buFont typeface="Century Gothic"/>
              <a:buNone/>
              <a:defRPr sz="2000" b="1" i="1" u="none" strike="noStrike" cap="none">
                <a:solidFill>
                  <a:srgbClr val="FEFFFF"/>
                </a:solidFill>
                <a:latin typeface="Century Gothic"/>
                <a:ea typeface="Century Gothic"/>
                <a:cs typeface="Century Gothic"/>
                <a:sym typeface="Century Gothic"/>
              </a:defRPr>
            </a:lvl2pPr>
            <a:lvl3pPr marL="0" marR="0" lvl="2" indent="0" algn="r">
              <a:spcBef>
                <a:spcPts val="0"/>
              </a:spcBef>
              <a:spcAft>
                <a:spcPts val="0"/>
              </a:spcAft>
              <a:buClr>
                <a:srgbClr val="FEFFFF"/>
              </a:buClr>
              <a:buSzPts val="2000"/>
              <a:buFont typeface="Century Gothic"/>
              <a:buNone/>
              <a:defRPr sz="2000" b="1" i="1" u="none" strike="noStrike" cap="none">
                <a:solidFill>
                  <a:srgbClr val="FEFFFF"/>
                </a:solidFill>
                <a:latin typeface="Century Gothic"/>
                <a:ea typeface="Century Gothic"/>
                <a:cs typeface="Century Gothic"/>
                <a:sym typeface="Century Gothic"/>
              </a:defRPr>
            </a:lvl3pPr>
            <a:lvl4pPr marL="0" marR="0" lvl="3" indent="0" algn="r">
              <a:spcBef>
                <a:spcPts val="0"/>
              </a:spcBef>
              <a:spcAft>
                <a:spcPts val="0"/>
              </a:spcAft>
              <a:buClr>
                <a:srgbClr val="FEFFFF"/>
              </a:buClr>
              <a:buSzPts val="2000"/>
              <a:buFont typeface="Century Gothic"/>
              <a:buNone/>
              <a:defRPr sz="2000" b="1" i="1" u="none" strike="noStrike" cap="none">
                <a:solidFill>
                  <a:srgbClr val="FEFFFF"/>
                </a:solidFill>
                <a:latin typeface="Century Gothic"/>
                <a:ea typeface="Century Gothic"/>
                <a:cs typeface="Century Gothic"/>
                <a:sym typeface="Century Gothic"/>
              </a:defRPr>
            </a:lvl4pPr>
            <a:lvl5pPr marL="0" marR="0" lvl="4" indent="0" algn="r">
              <a:spcBef>
                <a:spcPts val="0"/>
              </a:spcBef>
              <a:spcAft>
                <a:spcPts val="0"/>
              </a:spcAft>
              <a:buClr>
                <a:srgbClr val="FEFFFF"/>
              </a:buClr>
              <a:buSzPts val="2000"/>
              <a:buFont typeface="Century Gothic"/>
              <a:buNone/>
              <a:defRPr sz="2000" b="1" i="1" u="none" strike="noStrike" cap="none">
                <a:solidFill>
                  <a:srgbClr val="FEFFFF"/>
                </a:solidFill>
                <a:latin typeface="Century Gothic"/>
                <a:ea typeface="Century Gothic"/>
                <a:cs typeface="Century Gothic"/>
                <a:sym typeface="Century Gothic"/>
              </a:defRPr>
            </a:lvl5pPr>
            <a:lvl6pPr marL="0" marR="0" lvl="5" indent="0" algn="r">
              <a:spcBef>
                <a:spcPts val="0"/>
              </a:spcBef>
              <a:spcAft>
                <a:spcPts val="0"/>
              </a:spcAft>
              <a:buClr>
                <a:srgbClr val="FEFFFF"/>
              </a:buClr>
              <a:buSzPts val="2000"/>
              <a:buFont typeface="Century Gothic"/>
              <a:buNone/>
              <a:defRPr sz="2000" b="1" i="1" u="none" strike="noStrike" cap="none">
                <a:solidFill>
                  <a:srgbClr val="FEFFFF"/>
                </a:solidFill>
                <a:latin typeface="Century Gothic"/>
                <a:ea typeface="Century Gothic"/>
                <a:cs typeface="Century Gothic"/>
                <a:sym typeface="Century Gothic"/>
              </a:defRPr>
            </a:lvl6pPr>
            <a:lvl7pPr marL="0" marR="0" lvl="6" indent="0" algn="r">
              <a:spcBef>
                <a:spcPts val="0"/>
              </a:spcBef>
              <a:spcAft>
                <a:spcPts val="0"/>
              </a:spcAft>
              <a:buClr>
                <a:srgbClr val="FEFFFF"/>
              </a:buClr>
              <a:buSzPts val="2000"/>
              <a:buFont typeface="Century Gothic"/>
              <a:buNone/>
              <a:defRPr sz="2000" b="1" i="1" u="none" strike="noStrike" cap="none">
                <a:solidFill>
                  <a:srgbClr val="FEFFFF"/>
                </a:solidFill>
                <a:latin typeface="Century Gothic"/>
                <a:ea typeface="Century Gothic"/>
                <a:cs typeface="Century Gothic"/>
                <a:sym typeface="Century Gothic"/>
              </a:defRPr>
            </a:lvl7pPr>
            <a:lvl8pPr marL="0" marR="0" lvl="7" indent="0" algn="r">
              <a:spcBef>
                <a:spcPts val="0"/>
              </a:spcBef>
              <a:spcAft>
                <a:spcPts val="0"/>
              </a:spcAft>
              <a:buClr>
                <a:srgbClr val="FEFFFF"/>
              </a:buClr>
              <a:buSzPts val="2000"/>
              <a:buFont typeface="Century Gothic"/>
              <a:buNone/>
              <a:defRPr sz="2000" b="1" i="1" u="none" strike="noStrike" cap="none">
                <a:solidFill>
                  <a:srgbClr val="FEFFFF"/>
                </a:solidFill>
                <a:latin typeface="Century Gothic"/>
                <a:ea typeface="Century Gothic"/>
                <a:cs typeface="Century Gothic"/>
                <a:sym typeface="Century Gothic"/>
              </a:defRPr>
            </a:lvl8pPr>
            <a:lvl9pPr marL="0" marR="0" lvl="8" indent="0" algn="r">
              <a:spcBef>
                <a:spcPts val="0"/>
              </a:spcBef>
              <a:spcAft>
                <a:spcPts val="0"/>
              </a:spcAft>
              <a:buClr>
                <a:srgbClr val="FEFFFF"/>
              </a:buClr>
              <a:buSzPts val="2000"/>
              <a:buFont typeface="Century Gothic"/>
              <a:buNone/>
              <a:defRPr sz="2000" b="1" i="1"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r>
              <a:rPr lang="en-US"/>
              <a:t>1</a:t>
            </a:r>
            <a:endParaRPr sz="1400" b="0" i="0">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1"/>
        <p:cNvGrpSpPr/>
        <p:nvPr/>
      </p:nvGrpSpPr>
      <p:grpSpPr>
        <a:xfrm>
          <a:off x="0" y="0"/>
          <a:ext cx="0" cy="0"/>
          <a:chOff x="0" y="0"/>
          <a:chExt cx="0" cy="0"/>
        </a:xfrm>
      </p:grpSpPr>
      <p:sp>
        <p:nvSpPr>
          <p:cNvPr id="42" name="Google Shape;42;p5"/>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5"/>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5"/>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blipFill rotWithShape="1">
          <a:blip r:embed="rId2">
            <a:alphaModFix/>
          </a:blip>
          <a:tile tx="0" ty="0" sx="55000" sy="55000" flip="none" algn="tl"/>
        </a:blipFill>
        <a:effectLst/>
      </p:bgPr>
    </p:bg>
    <p:spTree>
      <p:nvGrpSpPr>
        <p:cNvPr id="1" name="Shape 45"/>
        <p:cNvGrpSpPr/>
        <p:nvPr/>
      </p:nvGrpSpPr>
      <p:grpSpPr>
        <a:xfrm>
          <a:off x="0" y="0"/>
          <a:ext cx="0" cy="0"/>
          <a:chOff x="0" y="0"/>
          <a:chExt cx="0" cy="0"/>
        </a:xfrm>
      </p:grpSpPr>
      <p:sp>
        <p:nvSpPr>
          <p:cNvPr id="46" name="Google Shape;46;p6"/>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Baskerville"/>
              <a:ea typeface="Libre Baskerville"/>
              <a:cs typeface="Libre Baskerville"/>
              <a:sym typeface="Libre Baskerville"/>
            </a:endParaRPr>
          </a:p>
        </p:txBody>
      </p:sp>
      <p:sp>
        <p:nvSpPr>
          <p:cNvPr id="47" name="Google Shape;47;p6"/>
          <p:cNvSpPr/>
          <p:nvPr/>
        </p:nvSpPr>
        <p:spPr>
          <a:xfrm>
            <a:off x="65313" y="69755"/>
            <a:ext cx="9013372" cy="6692201"/>
          </a:xfrm>
          <a:prstGeom prst="roundRect">
            <a:avLst>
              <a:gd name="adj" fmla="val 4929"/>
            </a:avLst>
          </a:prstGeom>
          <a:blipFill rotWithShape="1">
            <a:blip r:embed="rId2">
              <a:alphaModFix/>
            </a:blip>
            <a:tile tx="0" ty="0" sx="55000" sy="55000" flip="none" algn="tl"/>
          </a:blip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Baskerville"/>
              <a:ea typeface="Libre Baskerville"/>
              <a:cs typeface="Libre Baskerville"/>
              <a:sym typeface="Libre Baskerville"/>
            </a:endParaRPr>
          </a:p>
        </p:txBody>
      </p:sp>
      <p:sp>
        <p:nvSpPr>
          <p:cNvPr id="48" name="Google Shape;48;p6"/>
          <p:cNvSpPr txBox="1">
            <a:spLocks noGrp="1"/>
          </p:cNvSpPr>
          <p:nvPr>
            <p:ph type="title"/>
          </p:nvPr>
        </p:nvSpPr>
        <p:spPr>
          <a:xfrm>
            <a:off x="722313" y="952500"/>
            <a:ext cx="7772400" cy="1362075"/>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4000"/>
              <a:buFont typeface="Libre Franklin"/>
              <a:buNone/>
              <a:defRPr sz="4000" b="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6"/>
          <p:cNvSpPr txBox="1">
            <a:spLocks noGrp="1"/>
          </p:cNvSpPr>
          <p:nvPr>
            <p:ph type="body" idx="1"/>
          </p:nvPr>
        </p:nvSpPr>
        <p:spPr>
          <a:xfrm>
            <a:off x="722313" y="2547938"/>
            <a:ext cx="7772400" cy="1338262"/>
          </a:xfrm>
          <a:prstGeom prst="rect">
            <a:avLst/>
          </a:prstGeom>
          <a:noFill/>
          <a:ln>
            <a:noFill/>
          </a:ln>
        </p:spPr>
        <p:txBody>
          <a:bodyPr spcFirstLastPara="1" wrap="square" lIns="91425" tIns="45700" rIns="91425" bIns="45700" anchor="t" anchorCtr="0">
            <a:normAutofit/>
          </a:bodyPr>
          <a:lstStyle>
            <a:lvl1pPr marL="457200" lvl="0" indent="-228600" algn="l">
              <a:spcBef>
                <a:spcPts val="580"/>
              </a:spcBef>
              <a:spcAft>
                <a:spcPts val="0"/>
              </a:spcAft>
              <a:buSzPts val="2040"/>
              <a:buNone/>
              <a:defRPr sz="2400">
                <a:solidFill>
                  <a:srgbClr val="888888"/>
                </a:solidFill>
              </a:defRPr>
            </a:lvl1pPr>
            <a:lvl2pPr marL="914400" lvl="1" indent="-228600" algn="l">
              <a:spcBef>
                <a:spcPts val="370"/>
              </a:spcBef>
              <a:spcAft>
                <a:spcPts val="0"/>
              </a:spcAft>
              <a:buSzPts val="1530"/>
              <a:buNone/>
              <a:defRPr sz="1800">
                <a:solidFill>
                  <a:srgbClr val="888888"/>
                </a:solidFill>
              </a:defRPr>
            </a:lvl2pPr>
            <a:lvl3pPr marL="1371600" lvl="2" indent="-228600" algn="l">
              <a:spcBef>
                <a:spcPts val="370"/>
              </a:spcBef>
              <a:spcAft>
                <a:spcPts val="0"/>
              </a:spcAft>
              <a:buSzPts val="1360"/>
              <a:buNone/>
              <a:defRPr sz="1600">
                <a:solidFill>
                  <a:srgbClr val="888888"/>
                </a:solidFill>
              </a:defRPr>
            </a:lvl3pPr>
            <a:lvl4pPr marL="1828800" lvl="3" indent="-228600" algn="l">
              <a:spcBef>
                <a:spcPts val="370"/>
              </a:spcBef>
              <a:spcAft>
                <a:spcPts val="0"/>
              </a:spcAft>
              <a:buSzPts val="1120"/>
              <a:buNone/>
              <a:defRPr sz="1400">
                <a:solidFill>
                  <a:srgbClr val="888888"/>
                </a:solidFill>
              </a:defRPr>
            </a:lvl4pPr>
            <a:lvl5pPr marL="2286000" lvl="4" indent="-228600" algn="l">
              <a:spcBef>
                <a:spcPts val="370"/>
              </a:spcBef>
              <a:spcAft>
                <a:spcPts val="0"/>
              </a:spcAft>
              <a:buSzPts val="1400"/>
              <a:buFont typeface="Libre Baskerville"/>
              <a:buNone/>
              <a:defRPr sz="1400">
                <a:solidFill>
                  <a:srgbClr val="888888"/>
                </a:solidFill>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50" name="Google Shape;50;p6"/>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6"/>
          <p:cNvSpPr txBox="1">
            <a:spLocks noGrp="1"/>
          </p:cNvSpPr>
          <p:nvPr>
            <p:ph type="ftr" idx="11"/>
          </p:nvPr>
        </p:nvSpPr>
        <p:spPr>
          <a:xfrm>
            <a:off x="800100" y="6172200"/>
            <a:ext cx="40005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6"/>
          <p:cNvSpPr/>
          <p:nvPr/>
        </p:nvSpPr>
        <p:spPr>
          <a:xfrm rot="10800000" flipH="1">
            <a:off x="69412" y="2376830"/>
            <a:ext cx="9013515" cy="914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Baskerville"/>
              <a:ea typeface="Libre Baskerville"/>
              <a:cs typeface="Libre Baskerville"/>
              <a:sym typeface="Libre Baskerville"/>
            </a:endParaRPr>
          </a:p>
        </p:txBody>
      </p:sp>
      <p:sp>
        <p:nvSpPr>
          <p:cNvPr id="53" name="Google Shape;53;p6"/>
          <p:cNvSpPr/>
          <p:nvPr/>
        </p:nvSpPr>
        <p:spPr>
          <a:xfrm>
            <a:off x="69146" y="2341475"/>
            <a:ext cx="9013781" cy="45719"/>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Baskerville"/>
              <a:ea typeface="Libre Baskerville"/>
              <a:cs typeface="Libre Baskerville"/>
              <a:sym typeface="Libre Baskerville"/>
            </a:endParaRPr>
          </a:p>
        </p:txBody>
      </p:sp>
      <p:sp>
        <p:nvSpPr>
          <p:cNvPr id="54" name="Google Shape;54;p6"/>
          <p:cNvSpPr/>
          <p:nvPr/>
        </p:nvSpPr>
        <p:spPr>
          <a:xfrm>
            <a:off x="68306" y="2468880"/>
            <a:ext cx="9014621" cy="4572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Baskerville"/>
              <a:ea typeface="Libre Baskerville"/>
              <a:cs typeface="Libre Baskerville"/>
              <a:sym typeface="Libre Baskerville"/>
            </a:endParaRPr>
          </a:p>
        </p:txBody>
      </p:sp>
      <p:sp>
        <p:nvSpPr>
          <p:cNvPr id="55" name="Google Shape;55;p6"/>
          <p:cNvSpPr>
            <a:spLocks noGrp="1"/>
          </p:cNvSpPr>
          <p:nvPr>
            <p:ph type="sldNum" idx="12"/>
          </p:nvPr>
        </p:nvSpPr>
        <p:spPr>
          <a:xfrm>
            <a:off x="146304" y="6208776"/>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6"/>
        <p:cNvGrpSpPr/>
        <p:nvPr/>
      </p:nvGrpSpPr>
      <p:grpSpPr>
        <a:xfrm>
          <a:off x="0" y="0"/>
          <a:ext cx="0" cy="0"/>
          <a:chOff x="0" y="0"/>
          <a:chExt cx="0" cy="0"/>
        </a:xfrm>
      </p:grpSpPr>
      <p:sp>
        <p:nvSpPr>
          <p:cNvPr id="57" name="Google Shape;57;p7"/>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7"/>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7"/>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7"/>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61" name="Google Shape;61;p7"/>
          <p:cNvSpPr txBox="1">
            <a:spLocks noGrp="1"/>
          </p:cNvSpPr>
          <p:nvPr>
            <p:ph type="body" idx="1"/>
          </p:nvPr>
        </p:nvSpPr>
        <p:spPr>
          <a:xfrm>
            <a:off x="914400" y="1447800"/>
            <a:ext cx="3749040" cy="45720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62" name="Google Shape;62;p7"/>
          <p:cNvSpPr txBox="1">
            <a:spLocks noGrp="1"/>
          </p:cNvSpPr>
          <p:nvPr>
            <p:ph type="body" idx="2"/>
          </p:nvPr>
        </p:nvSpPr>
        <p:spPr>
          <a:xfrm>
            <a:off x="4933950" y="1447800"/>
            <a:ext cx="3749040" cy="45720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3"/>
        <p:cNvGrpSpPr/>
        <p:nvPr/>
      </p:nvGrpSpPr>
      <p:grpSpPr>
        <a:xfrm>
          <a:off x="0" y="0"/>
          <a:ext cx="0" cy="0"/>
          <a:chOff x="0" y="0"/>
          <a:chExt cx="0" cy="0"/>
        </a:xfrm>
      </p:grpSpPr>
      <p:sp>
        <p:nvSpPr>
          <p:cNvPr id="64" name="Google Shape;64;p8"/>
          <p:cNvSpPr txBox="1">
            <a:spLocks noGrp="1"/>
          </p:cNvSpPr>
          <p:nvPr>
            <p:ph type="title"/>
          </p:nvPr>
        </p:nvSpPr>
        <p:spPr>
          <a:xfrm>
            <a:off x="914400" y="273050"/>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4000"/>
              <a:buFont typeface="Libre Franklin"/>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8"/>
          <p:cNvSpPr txBox="1">
            <a:spLocks noGrp="1"/>
          </p:cNvSpPr>
          <p:nvPr>
            <p:ph type="body" idx="1"/>
          </p:nvPr>
        </p:nvSpPr>
        <p:spPr>
          <a:xfrm>
            <a:off x="914400" y="1447800"/>
            <a:ext cx="3733800" cy="762000"/>
          </a:xfrm>
          <a:prstGeom prst="rect">
            <a:avLst/>
          </a:prstGeom>
          <a:noFill/>
          <a:ln>
            <a:noFill/>
          </a:ln>
        </p:spPr>
        <p:txBody>
          <a:bodyPr spcFirstLastPara="1" wrap="square" lIns="91425" tIns="45700" rIns="91425" bIns="45700" anchor="b" anchorCtr="0">
            <a:noAutofit/>
          </a:bodyPr>
          <a:lstStyle>
            <a:lvl1pPr marL="457200" lvl="0" indent="-228600" algn="l">
              <a:spcBef>
                <a:spcPts val="580"/>
              </a:spcBef>
              <a:spcAft>
                <a:spcPts val="0"/>
              </a:spcAft>
              <a:buSzPts val="2040"/>
              <a:buNone/>
              <a:defRPr sz="2400" b="1">
                <a:solidFill>
                  <a:schemeClr val="accent1"/>
                </a:solidFill>
                <a:latin typeface="Libre Franklin"/>
                <a:ea typeface="Libre Franklin"/>
                <a:cs typeface="Libre Franklin"/>
                <a:sym typeface="Libre Franklin"/>
              </a:defRPr>
            </a:lvl1pPr>
            <a:lvl2pPr marL="914400" lvl="1" indent="-228600" algn="l">
              <a:spcBef>
                <a:spcPts val="370"/>
              </a:spcBef>
              <a:spcAft>
                <a:spcPts val="0"/>
              </a:spcAft>
              <a:buSzPts val="1700"/>
              <a:buNone/>
              <a:defRPr sz="2000" b="1"/>
            </a:lvl2pPr>
            <a:lvl3pPr marL="1371600" lvl="2" indent="-228600" algn="l">
              <a:spcBef>
                <a:spcPts val="370"/>
              </a:spcBef>
              <a:spcAft>
                <a:spcPts val="0"/>
              </a:spcAft>
              <a:buSzPts val="1530"/>
              <a:buNone/>
              <a:defRPr sz="1800" b="1"/>
            </a:lvl3pPr>
            <a:lvl4pPr marL="1828800" lvl="3" indent="-228600" algn="l">
              <a:spcBef>
                <a:spcPts val="370"/>
              </a:spcBef>
              <a:spcAft>
                <a:spcPts val="0"/>
              </a:spcAft>
              <a:buSzPts val="1280"/>
              <a:buNone/>
              <a:defRPr sz="1600" b="1"/>
            </a:lvl4pPr>
            <a:lvl5pPr marL="2286000" lvl="4" indent="-228600" algn="l">
              <a:spcBef>
                <a:spcPts val="370"/>
              </a:spcBef>
              <a:spcAft>
                <a:spcPts val="0"/>
              </a:spcAft>
              <a:buSzPts val="1600"/>
              <a:buFont typeface="Libre Baskerville"/>
              <a:buNone/>
              <a:defRPr sz="1600" b="1"/>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66" name="Google Shape;66;p8"/>
          <p:cNvSpPr txBox="1">
            <a:spLocks noGrp="1"/>
          </p:cNvSpPr>
          <p:nvPr>
            <p:ph type="body" idx="2"/>
          </p:nvPr>
        </p:nvSpPr>
        <p:spPr>
          <a:xfrm>
            <a:off x="4953000" y="1447800"/>
            <a:ext cx="3733800" cy="762000"/>
          </a:xfrm>
          <a:prstGeom prst="rect">
            <a:avLst/>
          </a:prstGeom>
          <a:noFill/>
          <a:ln>
            <a:noFill/>
          </a:ln>
        </p:spPr>
        <p:txBody>
          <a:bodyPr spcFirstLastPara="1" wrap="square" lIns="91425" tIns="45700" rIns="91425" bIns="45700" anchor="b" anchorCtr="0">
            <a:noAutofit/>
          </a:bodyPr>
          <a:lstStyle>
            <a:lvl1pPr marL="457200" lvl="0" indent="-228600" algn="l">
              <a:spcBef>
                <a:spcPts val="580"/>
              </a:spcBef>
              <a:spcAft>
                <a:spcPts val="0"/>
              </a:spcAft>
              <a:buSzPts val="2040"/>
              <a:buNone/>
              <a:defRPr sz="2400" b="1">
                <a:solidFill>
                  <a:schemeClr val="accent1"/>
                </a:solidFill>
                <a:latin typeface="Libre Franklin"/>
                <a:ea typeface="Libre Franklin"/>
                <a:cs typeface="Libre Franklin"/>
                <a:sym typeface="Libre Franklin"/>
              </a:defRPr>
            </a:lvl1pPr>
            <a:lvl2pPr marL="914400" lvl="1" indent="-228600" algn="l">
              <a:spcBef>
                <a:spcPts val="370"/>
              </a:spcBef>
              <a:spcAft>
                <a:spcPts val="0"/>
              </a:spcAft>
              <a:buSzPts val="1700"/>
              <a:buNone/>
              <a:defRPr sz="2000" b="1"/>
            </a:lvl2pPr>
            <a:lvl3pPr marL="1371600" lvl="2" indent="-228600" algn="l">
              <a:spcBef>
                <a:spcPts val="370"/>
              </a:spcBef>
              <a:spcAft>
                <a:spcPts val="0"/>
              </a:spcAft>
              <a:buSzPts val="1530"/>
              <a:buNone/>
              <a:defRPr sz="1800" b="1"/>
            </a:lvl3pPr>
            <a:lvl4pPr marL="1828800" lvl="3" indent="-228600" algn="l">
              <a:spcBef>
                <a:spcPts val="370"/>
              </a:spcBef>
              <a:spcAft>
                <a:spcPts val="0"/>
              </a:spcAft>
              <a:buSzPts val="1280"/>
              <a:buNone/>
              <a:defRPr sz="1600" b="1"/>
            </a:lvl4pPr>
            <a:lvl5pPr marL="2286000" lvl="4" indent="-228600" algn="l">
              <a:spcBef>
                <a:spcPts val="370"/>
              </a:spcBef>
              <a:spcAft>
                <a:spcPts val="0"/>
              </a:spcAft>
              <a:buSzPts val="1600"/>
              <a:buFont typeface="Libre Baskerville"/>
              <a:buNone/>
              <a:defRPr sz="1600" b="1"/>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67" name="Google Shape;67;p8"/>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8"/>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8"/>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70" name="Google Shape;70;p8"/>
          <p:cNvSpPr txBox="1">
            <a:spLocks noGrp="1"/>
          </p:cNvSpPr>
          <p:nvPr>
            <p:ph type="body" idx="3"/>
          </p:nvPr>
        </p:nvSpPr>
        <p:spPr>
          <a:xfrm>
            <a:off x="914400" y="2247900"/>
            <a:ext cx="3733800" cy="38862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71" name="Google Shape;71;p8"/>
          <p:cNvSpPr txBox="1">
            <a:spLocks noGrp="1"/>
          </p:cNvSpPr>
          <p:nvPr>
            <p:ph type="body" idx="4"/>
          </p:nvPr>
        </p:nvSpPr>
        <p:spPr>
          <a:xfrm>
            <a:off x="4953000" y="2247900"/>
            <a:ext cx="3733800" cy="38862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2"/>
        <p:cNvGrpSpPr/>
        <p:nvPr/>
      </p:nvGrpSpPr>
      <p:grpSpPr>
        <a:xfrm>
          <a:off x="0" y="0"/>
          <a:ext cx="0" cy="0"/>
          <a:chOff x="0" y="0"/>
          <a:chExt cx="0" cy="0"/>
        </a:xfrm>
      </p:grpSpPr>
      <p:sp>
        <p:nvSpPr>
          <p:cNvPr id="73" name="Google Shape;73;p9"/>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9"/>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9"/>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9"/>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7"/>
        <p:cNvGrpSpPr/>
        <p:nvPr/>
      </p:nvGrpSpPr>
      <p:grpSpPr>
        <a:xfrm>
          <a:off x="0" y="0"/>
          <a:ext cx="0" cy="0"/>
          <a:chOff x="0" y="0"/>
          <a:chExt cx="0" cy="0"/>
        </a:xfrm>
      </p:grpSpPr>
      <p:sp>
        <p:nvSpPr>
          <p:cNvPr id="78" name="Google Shape;78;p10"/>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Baskerville"/>
              <a:ea typeface="Libre Baskerville"/>
              <a:cs typeface="Libre Baskerville"/>
              <a:sym typeface="Libre Baskerville"/>
            </a:endParaRPr>
          </a:p>
        </p:txBody>
      </p:sp>
      <p:sp>
        <p:nvSpPr>
          <p:cNvPr id="79" name="Google Shape;79;p10"/>
          <p:cNvSpPr/>
          <p:nvPr/>
        </p:nvSpPr>
        <p:spPr>
          <a:xfrm>
            <a:off x="64008" y="69755"/>
            <a:ext cx="9013372" cy="6693408"/>
          </a:xfrm>
          <a:prstGeom prst="roundRect">
            <a:avLst>
              <a:gd name="adj" fmla="val 4929"/>
            </a:avLst>
          </a:prstGeom>
          <a:solidFill>
            <a:schemeClr val="lt1"/>
          </a:solid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Baskerville"/>
              <a:ea typeface="Libre Baskerville"/>
              <a:cs typeface="Libre Baskerville"/>
              <a:sym typeface="Libre Baskerville"/>
            </a:endParaRPr>
          </a:p>
        </p:txBody>
      </p:sp>
      <p:sp>
        <p:nvSpPr>
          <p:cNvPr id="80" name="Google Shape;80;p10"/>
          <p:cNvSpPr txBox="1">
            <a:spLocks noGrp="1"/>
          </p:cNvSpPr>
          <p:nvPr>
            <p:ph type="title"/>
          </p:nvPr>
        </p:nvSpPr>
        <p:spPr>
          <a:xfrm>
            <a:off x="914400" y="273050"/>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4000"/>
              <a:buFont typeface="Libre Franklin"/>
              <a:buNone/>
              <a:defRPr sz="40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10"/>
          <p:cNvSpPr txBox="1">
            <a:spLocks noGrp="1"/>
          </p:cNvSpPr>
          <p:nvPr>
            <p:ph type="body" idx="1"/>
          </p:nvPr>
        </p:nvSpPr>
        <p:spPr>
          <a:xfrm>
            <a:off x="914400" y="1600200"/>
            <a:ext cx="1905000" cy="4495800"/>
          </a:xfrm>
          <a:prstGeom prst="rect">
            <a:avLst/>
          </a:prstGeom>
          <a:noFill/>
          <a:ln>
            <a:noFill/>
          </a:ln>
        </p:spPr>
        <p:txBody>
          <a:bodyPr spcFirstLastPara="1" wrap="square" lIns="91425" tIns="45700" rIns="91425" bIns="45700" anchor="t" anchorCtr="0">
            <a:normAutofit/>
          </a:bodyPr>
          <a:lstStyle>
            <a:lvl1pPr marL="457200" lvl="0" indent="-228600" algn="l">
              <a:spcBef>
                <a:spcPts val="580"/>
              </a:spcBef>
              <a:spcAft>
                <a:spcPts val="0"/>
              </a:spcAft>
              <a:buSzPts val="1530"/>
              <a:buNone/>
              <a:defRPr sz="1800"/>
            </a:lvl1pPr>
            <a:lvl2pPr marL="914400" lvl="1" indent="-228600" algn="l">
              <a:spcBef>
                <a:spcPts val="370"/>
              </a:spcBef>
              <a:spcAft>
                <a:spcPts val="0"/>
              </a:spcAft>
              <a:buSzPts val="1020"/>
              <a:buNone/>
              <a:defRPr sz="1200"/>
            </a:lvl2pPr>
            <a:lvl3pPr marL="1371600" lvl="2" indent="-228600" algn="l">
              <a:spcBef>
                <a:spcPts val="370"/>
              </a:spcBef>
              <a:spcAft>
                <a:spcPts val="0"/>
              </a:spcAft>
              <a:buSzPts val="850"/>
              <a:buNone/>
              <a:defRPr sz="1000"/>
            </a:lvl3pPr>
            <a:lvl4pPr marL="1828800" lvl="3" indent="-228600" algn="l">
              <a:spcBef>
                <a:spcPts val="370"/>
              </a:spcBef>
              <a:spcAft>
                <a:spcPts val="0"/>
              </a:spcAft>
              <a:buSzPts val="720"/>
              <a:buNone/>
              <a:defRPr sz="900"/>
            </a:lvl4pPr>
            <a:lvl5pPr marL="2286000" lvl="4" indent="-228600" algn="l">
              <a:spcBef>
                <a:spcPts val="370"/>
              </a:spcBef>
              <a:spcAft>
                <a:spcPts val="0"/>
              </a:spcAft>
              <a:buSzPts val="900"/>
              <a:buFont typeface="Libre Baskerville"/>
              <a:buNone/>
              <a:defRPr sz="900"/>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82" name="Google Shape;82;p10"/>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0"/>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0"/>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85" name="Google Shape;85;p10"/>
          <p:cNvSpPr txBox="1">
            <a:spLocks noGrp="1"/>
          </p:cNvSpPr>
          <p:nvPr>
            <p:ph type="body" idx="2"/>
          </p:nvPr>
        </p:nvSpPr>
        <p:spPr>
          <a:xfrm>
            <a:off x="2971800" y="1600200"/>
            <a:ext cx="5715000" cy="44958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6"/>
        <p:cNvGrpSpPr/>
        <p:nvPr/>
      </p:nvGrpSpPr>
      <p:grpSpPr>
        <a:xfrm>
          <a:off x="0" y="0"/>
          <a:ext cx="0" cy="0"/>
          <a:chOff x="0" y="0"/>
          <a:chExt cx="0" cy="0"/>
        </a:xfrm>
      </p:grpSpPr>
      <p:sp>
        <p:nvSpPr>
          <p:cNvPr id="87" name="Google Shape;87;p11"/>
          <p:cNvSpPr txBox="1">
            <a:spLocks noGrp="1"/>
          </p:cNvSpPr>
          <p:nvPr>
            <p:ph type="title"/>
          </p:nvPr>
        </p:nvSpPr>
        <p:spPr>
          <a:xfrm>
            <a:off x="914400" y="4900550"/>
            <a:ext cx="7315200" cy="522288"/>
          </a:xfrm>
          <a:prstGeom prst="rect">
            <a:avLst/>
          </a:prstGeom>
          <a:noFill/>
          <a:ln>
            <a:noFill/>
          </a:ln>
        </p:spPr>
        <p:txBody>
          <a:bodyPr spcFirstLastPara="1" wrap="square" lIns="91425" tIns="45700" rIns="91425" bIns="91425" anchor="ctr" anchorCtr="0">
            <a:noAutofit/>
          </a:bodyPr>
          <a:lstStyle>
            <a:lvl1pPr lvl="0" algn="l">
              <a:spcBef>
                <a:spcPts val="0"/>
              </a:spcBef>
              <a:spcAft>
                <a:spcPts val="0"/>
              </a:spcAft>
              <a:buClr>
                <a:schemeClr val="dk2"/>
              </a:buClr>
              <a:buSzPts val="2800"/>
              <a:buFont typeface="Libre Franklin"/>
              <a:buNone/>
              <a:defRPr sz="28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1"/>
          <p:cNvSpPr txBox="1">
            <a:spLocks noGrp="1"/>
          </p:cNvSpPr>
          <p:nvPr>
            <p:ph type="body" idx="1"/>
          </p:nvPr>
        </p:nvSpPr>
        <p:spPr>
          <a:xfrm>
            <a:off x="914400" y="5445825"/>
            <a:ext cx="7315200" cy="685800"/>
          </a:xfrm>
          <a:prstGeom prst="rect">
            <a:avLst/>
          </a:prstGeom>
          <a:noFill/>
          <a:ln>
            <a:noFill/>
          </a:ln>
        </p:spPr>
        <p:txBody>
          <a:bodyPr spcFirstLastPara="1" wrap="square" lIns="91425" tIns="45700" rIns="91425" bIns="45700" anchor="t" anchorCtr="0">
            <a:normAutofit/>
          </a:bodyPr>
          <a:lstStyle>
            <a:lvl1pPr marL="457200" lvl="0" indent="-228600" algn="l">
              <a:spcBef>
                <a:spcPts val="580"/>
              </a:spcBef>
              <a:spcAft>
                <a:spcPts val="0"/>
              </a:spcAft>
              <a:buSzPts val="1360"/>
              <a:buFont typeface="Libre Baskerville"/>
              <a:buNone/>
              <a:defRPr sz="1600"/>
            </a:lvl1pPr>
            <a:lvl2pPr marL="914400" lvl="1" indent="-293369" algn="l">
              <a:spcBef>
                <a:spcPts val="370"/>
              </a:spcBef>
              <a:spcAft>
                <a:spcPts val="0"/>
              </a:spcAft>
              <a:buSzPts val="1020"/>
              <a:buChar char="⚫"/>
              <a:defRPr sz="1200"/>
            </a:lvl2pPr>
            <a:lvl3pPr marL="1371600" lvl="2" indent="-282575" algn="l">
              <a:spcBef>
                <a:spcPts val="370"/>
              </a:spcBef>
              <a:spcAft>
                <a:spcPts val="0"/>
              </a:spcAft>
              <a:buSzPts val="850"/>
              <a:buChar char="⚫"/>
              <a:defRPr sz="1000"/>
            </a:lvl3pPr>
            <a:lvl4pPr marL="1828800" lvl="3" indent="-274319" algn="l">
              <a:spcBef>
                <a:spcPts val="370"/>
              </a:spcBef>
              <a:spcAft>
                <a:spcPts val="0"/>
              </a:spcAft>
              <a:buSzPts val="720"/>
              <a:buChar char="⚫"/>
              <a:defRPr sz="900"/>
            </a:lvl4pPr>
            <a:lvl5pPr marL="2286000" lvl="4" indent="-285750" algn="l">
              <a:spcBef>
                <a:spcPts val="370"/>
              </a:spcBef>
              <a:spcAft>
                <a:spcPts val="0"/>
              </a:spcAft>
              <a:buSzPts val="900"/>
              <a:buFont typeface="Libre Baskerville"/>
              <a:buChar char="o"/>
              <a:defRPr sz="900"/>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89" name="Google Shape;89;p11"/>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1"/>
          <p:cNvSpPr txBox="1">
            <a:spLocks noGrp="1"/>
          </p:cNvSpPr>
          <p:nvPr>
            <p:ph type="ftr" idx="11"/>
          </p:nvPr>
        </p:nvSpPr>
        <p:spPr>
          <a:xfrm>
            <a:off x="914400" y="6172200"/>
            <a:ext cx="3886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1"/>
          <p:cNvSpPr>
            <a:spLocks noGrp="1"/>
          </p:cNvSpPr>
          <p:nvPr>
            <p:ph type="sldNum" idx="12"/>
          </p:nvPr>
        </p:nvSpPr>
        <p:spPr>
          <a:xfrm>
            <a:off x="146304" y="6208776"/>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92" name="Google Shape;92;p11"/>
          <p:cNvSpPr/>
          <p:nvPr/>
        </p:nvSpPr>
        <p:spPr>
          <a:xfrm rot="10800000" flipH="1">
            <a:off x="68307" y="4683555"/>
            <a:ext cx="9006840" cy="914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Baskerville"/>
              <a:ea typeface="Libre Baskerville"/>
              <a:cs typeface="Libre Baskerville"/>
              <a:sym typeface="Libre Baskerville"/>
            </a:endParaRPr>
          </a:p>
        </p:txBody>
      </p:sp>
      <p:sp>
        <p:nvSpPr>
          <p:cNvPr id="93" name="Google Shape;93;p11"/>
          <p:cNvSpPr/>
          <p:nvPr/>
        </p:nvSpPr>
        <p:spPr>
          <a:xfrm>
            <a:off x="68508" y="4650474"/>
            <a:ext cx="9006639" cy="45719"/>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Baskerville"/>
              <a:ea typeface="Libre Baskerville"/>
              <a:cs typeface="Libre Baskerville"/>
              <a:sym typeface="Libre Baskerville"/>
            </a:endParaRPr>
          </a:p>
        </p:txBody>
      </p:sp>
      <p:sp>
        <p:nvSpPr>
          <p:cNvPr id="94" name="Google Shape;94;p11"/>
          <p:cNvSpPr/>
          <p:nvPr/>
        </p:nvSpPr>
        <p:spPr>
          <a:xfrm>
            <a:off x="68510" y="4773224"/>
            <a:ext cx="9006637" cy="48807"/>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Baskerville"/>
              <a:ea typeface="Libre Baskerville"/>
              <a:cs typeface="Libre Baskerville"/>
              <a:sym typeface="Libre Baskerville"/>
            </a:endParaRPr>
          </a:p>
        </p:txBody>
      </p:sp>
      <p:sp>
        <p:nvSpPr>
          <p:cNvPr id="95" name="Google Shape;95;p11"/>
          <p:cNvSpPr>
            <a:spLocks noGrp="1"/>
          </p:cNvSpPr>
          <p:nvPr>
            <p:ph type="pic" idx="2"/>
          </p:nvPr>
        </p:nvSpPr>
        <p:spPr>
          <a:xfrm>
            <a:off x="68308" y="66675"/>
            <a:ext cx="9001873" cy="4581525"/>
          </a:xfrm>
          <a:prstGeom prst="round2SameRect">
            <a:avLst>
              <a:gd name="adj1" fmla="val 7101"/>
              <a:gd name="adj2" fmla="val 0"/>
            </a:avLst>
          </a:prstGeom>
          <a:solidFill>
            <a:schemeClr val="lt2"/>
          </a:solidFill>
          <a:ln w="9525" cap="flat" cmpd="sng">
            <a:solidFill>
              <a:schemeClr val="dk1"/>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11" name="Google Shape;11;p1"/>
          <p:cNvSpPr/>
          <p:nvPr/>
        </p:nvSpPr>
        <p:spPr>
          <a:xfrm>
            <a:off x="64008" y="69755"/>
            <a:ext cx="9013372" cy="6693408"/>
          </a:xfrm>
          <a:prstGeom prst="roundRect">
            <a:avLst>
              <a:gd name="adj" fmla="val 4929"/>
            </a:avLst>
          </a:prstGeom>
          <a:solidFill>
            <a:schemeClr val="lt1"/>
          </a:solid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12" name="Google Shape;12;p1"/>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marR="0" lvl="0" algn="l" rtl="0">
              <a:spcBef>
                <a:spcPts val="0"/>
              </a:spcBef>
              <a:spcAft>
                <a:spcPts val="0"/>
              </a:spcAft>
              <a:buClr>
                <a:schemeClr val="dk2"/>
              </a:buClr>
              <a:buSzPts val="4000"/>
              <a:buFont typeface="Libre Franklin"/>
              <a:buNone/>
              <a:defRPr sz="4000" b="0" i="0" u="none" strike="noStrike" cap="none">
                <a:solidFill>
                  <a:schemeClr val="dk2"/>
                </a:solidFill>
                <a:latin typeface="Libre Franklin"/>
                <a:ea typeface="Libre Franklin"/>
                <a:cs typeface="Libre Franklin"/>
                <a:sym typeface="Libre Frankl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1"/>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rmAutofit/>
          </a:bodyPr>
          <a:lstStyle>
            <a:lvl1pPr marL="457200" marR="0" lvl="0" indent="-368935" algn="l" rtl="0">
              <a:spcBef>
                <a:spcPts val="580"/>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0"/>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0"/>
              </a:spcBef>
              <a:spcAft>
                <a:spcPts val="0"/>
              </a:spcAft>
              <a:buClr>
                <a:srgbClr val="E6AFA9"/>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0"/>
              </a:spcBef>
              <a:spcAft>
                <a:spcPts val="0"/>
              </a:spcAft>
              <a:buClr>
                <a:schemeClr val="accent3"/>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0"/>
              </a:spcBef>
              <a:spcAft>
                <a:spcPts val="0"/>
              </a:spcAft>
              <a:buClr>
                <a:schemeClr val="accent3"/>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E6AFA9"/>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CAABA9"/>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4" name="Google Shape;14;p1"/>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400" b="0" i="0" u="none" strike="noStrike" cap="none">
                <a:solidFill>
                  <a:schemeClr val="dk2"/>
                </a:solidFill>
                <a:latin typeface="Libre Baskerville"/>
                <a:ea typeface="Libre Baskerville"/>
                <a:cs typeface="Libre Baskerville"/>
                <a:sym typeface="Libre Baskerville"/>
              </a:defRPr>
            </a:lvl1pPr>
            <a:lvl2pPr marR="0" lvl="1"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2pPr>
            <a:lvl3pPr marR="0" lvl="2"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3pPr>
            <a:lvl4pPr marR="0" lvl="3"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4pPr>
            <a:lvl5pPr marR="0" lvl="4"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5pPr>
            <a:lvl6pPr marR="0" lvl="5"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6pPr>
            <a:lvl7pPr marR="0" lvl="6"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7pPr>
            <a:lvl8pPr marR="0" lvl="7"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8pPr>
            <a:lvl9pPr marR="0" lvl="8"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5" name="Google Shape;15;p1"/>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400" b="0" i="0" u="none" strike="noStrike" cap="none">
                <a:solidFill>
                  <a:schemeClr val="dk2"/>
                </a:solidFill>
                <a:latin typeface="Libre Baskerville"/>
                <a:ea typeface="Libre Baskerville"/>
                <a:cs typeface="Libre Baskerville"/>
                <a:sym typeface="Libre Baskerville"/>
              </a:defRPr>
            </a:lvl1pPr>
            <a:lvl2pPr marR="0" lvl="1"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2pPr>
            <a:lvl3pPr marR="0" lvl="2"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3pPr>
            <a:lvl4pPr marR="0" lvl="3"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4pPr>
            <a:lvl5pPr marR="0" lvl="4"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5pPr>
            <a:lvl6pPr marR="0" lvl="5"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6pPr>
            <a:lvl7pPr marR="0" lvl="6"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7pPr>
            <a:lvl8pPr marR="0" lvl="7"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8pPr>
            <a:lvl9pPr marR="0" lvl="8"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6" name="Google Shape;16;p1"/>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spcBef>
                <a:spcPts val="0"/>
              </a:spcBef>
              <a:buNone/>
              <a:defRPr sz="1400" b="0" i="0" u="none" strike="noStrike" cap="none">
                <a:solidFill>
                  <a:srgbClr val="FFFFFF"/>
                </a:solidFill>
                <a:latin typeface="Libre Franklin"/>
                <a:ea typeface="Libre Franklin"/>
                <a:cs typeface="Libre Franklin"/>
                <a:sym typeface="Libre Franklin"/>
              </a:defRPr>
            </a:lvl1pPr>
            <a:lvl2pPr marL="0" marR="0" lvl="1" indent="0" algn="ctr" rtl="0">
              <a:spcBef>
                <a:spcPts val="0"/>
              </a:spcBef>
              <a:buNone/>
              <a:defRPr sz="1400" b="0" i="0" u="none" strike="noStrike" cap="none">
                <a:solidFill>
                  <a:srgbClr val="FFFFFF"/>
                </a:solidFill>
                <a:latin typeface="Libre Franklin"/>
                <a:ea typeface="Libre Franklin"/>
                <a:cs typeface="Libre Franklin"/>
                <a:sym typeface="Libre Franklin"/>
              </a:defRPr>
            </a:lvl2pPr>
            <a:lvl3pPr marL="0" marR="0" lvl="2" indent="0" algn="ctr" rtl="0">
              <a:spcBef>
                <a:spcPts val="0"/>
              </a:spcBef>
              <a:buNone/>
              <a:defRPr sz="1400" b="0" i="0" u="none" strike="noStrike" cap="none">
                <a:solidFill>
                  <a:srgbClr val="FFFFFF"/>
                </a:solidFill>
                <a:latin typeface="Libre Franklin"/>
                <a:ea typeface="Libre Franklin"/>
                <a:cs typeface="Libre Franklin"/>
                <a:sym typeface="Libre Franklin"/>
              </a:defRPr>
            </a:lvl3pPr>
            <a:lvl4pPr marL="0" marR="0" lvl="3" indent="0" algn="ctr" rtl="0">
              <a:spcBef>
                <a:spcPts val="0"/>
              </a:spcBef>
              <a:buNone/>
              <a:defRPr sz="1400" b="0" i="0" u="none" strike="noStrike" cap="none">
                <a:solidFill>
                  <a:srgbClr val="FFFFFF"/>
                </a:solidFill>
                <a:latin typeface="Libre Franklin"/>
                <a:ea typeface="Libre Franklin"/>
                <a:cs typeface="Libre Franklin"/>
                <a:sym typeface="Libre Franklin"/>
              </a:defRPr>
            </a:lvl4pPr>
            <a:lvl5pPr marL="0" marR="0" lvl="4" indent="0" algn="ctr" rtl="0">
              <a:spcBef>
                <a:spcPts val="0"/>
              </a:spcBef>
              <a:buNone/>
              <a:defRPr sz="1400" b="0" i="0" u="none" strike="noStrike" cap="none">
                <a:solidFill>
                  <a:srgbClr val="FFFFFF"/>
                </a:solidFill>
                <a:latin typeface="Libre Franklin"/>
                <a:ea typeface="Libre Franklin"/>
                <a:cs typeface="Libre Franklin"/>
                <a:sym typeface="Libre Franklin"/>
              </a:defRPr>
            </a:lvl5pPr>
            <a:lvl6pPr marL="0" marR="0" lvl="5" indent="0" algn="ctr" rtl="0">
              <a:spcBef>
                <a:spcPts val="0"/>
              </a:spcBef>
              <a:buNone/>
              <a:defRPr sz="1400" b="0" i="0" u="none" strike="noStrike" cap="none">
                <a:solidFill>
                  <a:srgbClr val="FFFFFF"/>
                </a:solidFill>
                <a:latin typeface="Libre Franklin"/>
                <a:ea typeface="Libre Franklin"/>
                <a:cs typeface="Libre Franklin"/>
                <a:sym typeface="Libre Franklin"/>
              </a:defRPr>
            </a:lvl6pPr>
            <a:lvl7pPr marL="0" marR="0" lvl="6" indent="0" algn="ctr" rtl="0">
              <a:spcBef>
                <a:spcPts val="0"/>
              </a:spcBef>
              <a:buNone/>
              <a:defRPr sz="1400" b="0" i="0" u="none" strike="noStrike" cap="none">
                <a:solidFill>
                  <a:srgbClr val="FFFFFF"/>
                </a:solidFill>
                <a:latin typeface="Libre Franklin"/>
                <a:ea typeface="Libre Franklin"/>
                <a:cs typeface="Libre Franklin"/>
                <a:sym typeface="Libre Franklin"/>
              </a:defRPr>
            </a:lvl7pPr>
            <a:lvl8pPr marL="0" marR="0" lvl="7" indent="0" algn="ctr" rtl="0">
              <a:spcBef>
                <a:spcPts val="0"/>
              </a:spcBef>
              <a:buNone/>
              <a:defRPr sz="1400" b="0" i="0" u="none" strike="noStrike" cap="none">
                <a:solidFill>
                  <a:srgbClr val="FFFFFF"/>
                </a:solidFill>
                <a:latin typeface="Libre Franklin"/>
                <a:ea typeface="Libre Franklin"/>
                <a:cs typeface="Libre Franklin"/>
                <a:sym typeface="Libre Franklin"/>
              </a:defRPr>
            </a:lvl8pPr>
            <a:lvl9pPr marL="0" marR="0" lvl="8" indent="0" algn="ctr" rtl="0">
              <a:spcBef>
                <a:spcPts val="0"/>
              </a:spcBef>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4"/>
          <p:cNvSpPr txBox="1">
            <a:spLocks noGrp="1"/>
          </p:cNvSpPr>
          <p:nvPr>
            <p:ph type="ctrTitle"/>
          </p:nvPr>
        </p:nvSpPr>
        <p:spPr>
          <a:xfrm>
            <a:off x="457200" y="1505930"/>
            <a:ext cx="8229600" cy="1470025"/>
          </a:xfrm>
          <a:prstGeom prst="rect">
            <a:avLst/>
          </a:prstGeom>
          <a:noFill/>
          <a:ln>
            <a:noFill/>
          </a:ln>
        </p:spPr>
        <p:txBody>
          <a:bodyPr spcFirstLastPara="1" wrap="square" lIns="91425" tIns="45700" rIns="91425" bIns="91425" anchor="ctr" anchorCtr="0">
            <a:normAutofit fontScale="90000"/>
          </a:bodyPr>
          <a:lstStyle/>
          <a:p>
            <a:pPr marL="0" lvl="0" indent="0" algn="ctr" rtl="0">
              <a:spcBef>
                <a:spcPts val="0"/>
              </a:spcBef>
              <a:spcAft>
                <a:spcPts val="0"/>
              </a:spcAft>
              <a:buClr>
                <a:srgbClr val="FFFFFF"/>
              </a:buClr>
              <a:buSzPts val="4000"/>
              <a:buFont typeface="Libre Franklin"/>
              <a:buNone/>
            </a:pPr>
            <a:r>
              <a:rPr lang="en-US" dirty="0">
                <a:latin typeface="Times New Roman" panose="02020603050405020304" pitchFamily="18" charset="0"/>
                <a:cs typeface="Times New Roman" panose="02020603050405020304" pitchFamily="18" charset="0"/>
              </a:rPr>
              <a:t>IMPLEMENTATION OF PRIVACY PRESERVATION IN  PUBLIC  CLOUD</a:t>
            </a:r>
            <a:endParaRPr dirty="0"/>
          </a:p>
        </p:txBody>
      </p:sp>
      <p:sp>
        <p:nvSpPr>
          <p:cNvPr id="113" name="Google Shape;113;p14"/>
          <p:cNvSpPr txBox="1"/>
          <p:nvPr/>
        </p:nvSpPr>
        <p:spPr>
          <a:xfrm>
            <a:off x="5652120" y="3212976"/>
            <a:ext cx="3024336" cy="194421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accent1"/>
              </a:buClr>
              <a:buSzPts val="1530"/>
              <a:buFont typeface="Noto Sans Symbols"/>
              <a:buNone/>
            </a:pPr>
            <a:r>
              <a:rPr lang="en-US" sz="1800" b="1" i="0" u="none" strike="noStrike" cap="none" dirty="0">
                <a:solidFill>
                  <a:srgbClr val="000000"/>
                </a:solidFill>
                <a:latin typeface="Arial"/>
                <a:ea typeface="Arial"/>
                <a:cs typeface="Arial"/>
                <a:sym typeface="Arial"/>
              </a:rPr>
              <a:t>Under the Guidance of</a:t>
            </a:r>
            <a:endParaRPr dirty="0"/>
          </a:p>
          <a:p>
            <a:pPr marL="0" marR="0" lvl="0" indent="0" algn="l" rtl="0">
              <a:spcBef>
                <a:spcPts val="580"/>
              </a:spcBef>
              <a:spcAft>
                <a:spcPts val="0"/>
              </a:spcAft>
              <a:buClr>
                <a:schemeClr val="accent1"/>
              </a:buClr>
              <a:buSzPts val="1530"/>
              <a:buFont typeface="Noto Sans Symbols"/>
              <a:buNone/>
            </a:pPr>
            <a:endParaRPr sz="1800" b="1" i="0" u="none" strike="noStrike" cap="none" dirty="0">
              <a:solidFill>
                <a:srgbClr val="000000"/>
              </a:solidFill>
              <a:latin typeface="Arial"/>
              <a:ea typeface="Arial"/>
              <a:cs typeface="Arial"/>
              <a:sym typeface="Arial"/>
            </a:endParaRPr>
          </a:p>
          <a:p>
            <a:pPr marL="0" marR="0" lvl="0" indent="0" algn="ctr" rtl="0">
              <a:spcBef>
                <a:spcPts val="580"/>
              </a:spcBef>
              <a:spcAft>
                <a:spcPts val="0"/>
              </a:spcAft>
              <a:buClr>
                <a:schemeClr val="accent1"/>
              </a:buClr>
              <a:buSzPts val="1530"/>
              <a:buFont typeface="Noto Sans Symbols"/>
              <a:buNone/>
            </a:pPr>
            <a:r>
              <a:rPr lang="en-US" sz="1800" b="1" i="0" u="none" strike="noStrike" cap="none" dirty="0">
                <a:solidFill>
                  <a:srgbClr val="000000"/>
                </a:solidFill>
                <a:latin typeface="Arial"/>
                <a:ea typeface="Arial"/>
                <a:cs typeface="Arial"/>
                <a:sym typeface="Arial"/>
              </a:rPr>
              <a:t>Prof. </a:t>
            </a:r>
            <a:r>
              <a:rPr lang="en-US" sz="1800" b="1" i="0" u="none" strike="noStrike" cap="none" dirty="0">
                <a:solidFill>
                  <a:srgbClr val="000000"/>
                </a:solidFill>
                <a:latin typeface="Arial" panose="020B0604020202020204" pitchFamily="34" charset="0"/>
                <a:cs typeface="Arial" panose="020B0604020202020204" pitchFamily="34" charset="0"/>
                <a:sym typeface="Arial"/>
              </a:rPr>
              <a:t>Chandrakala G Raju </a:t>
            </a:r>
            <a:endParaRPr lang="en-US" sz="1800" b="1" dirty="0">
              <a:latin typeface="Arial" panose="020B0604020202020204" pitchFamily="34" charset="0"/>
              <a:cs typeface="Arial" panose="020B0604020202020204" pitchFamily="34" charset="0"/>
            </a:endParaRPr>
          </a:p>
          <a:p>
            <a:pPr marL="0" marR="0" lvl="0" indent="0" algn="ctr" rtl="0">
              <a:spcBef>
                <a:spcPts val="580"/>
              </a:spcBef>
              <a:spcAft>
                <a:spcPts val="0"/>
              </a:spcAft>
              <a:buClr>
                <a:schemeClr val="accent1"/>
              </a:buClr>
              <a:buSzPts val="1530"/>
              <a:buFont typeface="Noto Sans Symbols"/>
              <a:buNone/>
            </a:pPr>
            <a:r>
              <a:rPr lang="en-US" sz="1800" dirty="0"/>
              <a:t>Assistant Professor</a:t>
            </a:r>
            <a:endParaRPr lang="en-US" dirty="0"/>
          </a:p>
          <a:p>
            <a:pPr marL="0" marR="0" lvl="0" indent="0" algn="ctr" rtl="0">
              <a:spcBef>
                <a:spcPts val="580"/>
              </a:spcBef>
              <a:spcAft>
                <a:spcPts val="0"/>
              </a:spcAft>
              <a:buClr>
                <a:schemeClr val="accent1"/>
              </a:buClr>
              <a:buSzPts val="1530"/>
              <a:buFont typeface="Noto Sans Symbols"/>
              <a:buNone/>
            </a:pPr>
            <a:r>
              <a:rPr lang="en-US" sz="1800" b="0" i="0" u="none" strike="noStrike" cap="none" dirty="0">
                <a:solidFill>
                  <a:srgbClr val="000000"/>
                </a:solidFill>
                <a:latin typeface="Arial"/>
                <a:ea typeface="Arial"/>
                <a:cs typeface="Arial"/>
                <a:sym typeface="Arial"/>
              </a:rPr>
              <a:t>Department of ISE</a:t>
            </a:r>
            <a:endParaRPr sz="1800" b="0" i="0" u="none" strike="noStrike" cap="none" dirty="0">
              <a:solidFill>
                <a:srgbClr val="000000"/>
              </a:solidFill>
              <a:latin typeface="Arial"/>
              <a:ea typeface="Arial"/>
              <a:cs typeface="Arial"/>
              <a:sym typeface="Arial"/>
            </a:endParaRPr>
          </a:p>
        </p:txBody>
      </p:sp>
      <p:sp>
        <p:nvSpPr>
          <p:cNvPr id="114" name="Google Shape;114;p14"/>
          <p:cNvSpPr txBox="1"/>
          <p:nvPr/>
        </p:nvSpPr>
        <p:spPr>
          <a:xfrm>
            <a:off x="1403648" y="188640"/>
            <a:ext cx="7488832" cy="1224136"/>
          </a:xfrm>
          <a:prstGeom prst="rect">
            <a:avLst/>
          </a:prstGeom>
          <a:noFill/>
          <a:ln>
            <a:noFill/>
          </a:ln>
        </p:spPr>
        <p:txBody>
          <a:bodyPr spcFirstLastPara="1" wrap="square" lIns="91425" tIns="45700" rIns="91425" bIns="45700" anchor="t" anchorCtr="0">
            <a:normAutofit fontScale="70000" lnSpcReduction="20000"/>
          </a:bodyPr>
          <a:lstStyle/>
          <a:p>
            <a:pPr marL="0" marR="0" lvl="0" indent="0" algn="ctr" rtl="0">
              <a:spcBef>
                <a:spcPts val="0"/>
              </a:spcBef>
              <a:spcAft>
                <a:spcPts val="0"/>
              </a:spcAft>
              <a:buClr>
                <a:schemeClr val="accent1"/>
              </a:buClr>
              <a:buSzPct val="85000"/>
              <a:buFont typeface="Noto Sans Symbols"/>
              <a:buNone/>
            </a:pPr>
            <a:r>
              <a:rPr lang="en-US" sz="2600" b="1" i="0" u="none" strike="noStrike" cap="none">
                <a:solidFill>
                  <a:schemeClr val="dk2"/>
                </a:solidFill>
                <a:latin typeface="Libre Baskerville"/>
                <a:ea typeface="Libre Baskerville"/>
                <a:cs typeface="Libre Baskerville"/>
                <a:sym typeface="Libre Baskerville"/>
              </a:rPr>
              <a:t>BMS College of Engineering</a:t>
            </a:r>
            <a:endParaRPr/>
          </a:p>
          <a:p>
            <a:pPr marL="0" marR="0" lvl="0" indent="0" algn="ctr" rtl="0">
              <a:spcBef>
                <a:spcPts val="580"/>
              </a:spcBef>
              <a:spcAft>
                <a:spcPts val="0"/>
              </a:spcAft>
              <a:buClr>
                <a:schemeClr val="accent1"/>
              </a:buClr>
              <a:buSzPct val="85000"/>
              <a:buFont typeface="Noto Sans Symbols"/>
              <a:buNone/>
            </a:pPr>
            <a:r>
              <a:rPr lang="en-US" sz="2600" b="1" i="0" u="none" strike="noStrike" cap="none">
                <a:solidFill>
                  <a:schemeClr val="dk2"/>
                </a:solidFill>
                <a:latin typeface="Libre Baskerville"/>
                <a:ea typeface="Libre Baskerville"/>
                <a:cs typeface="Libre Baskerville"/>
                <a:sym typeface="Libre Baskerville"/>
              </a:rPr>
              <a:t>Department of Information Science and Engineering</a:t>
            </a:r>
            <a:endParaRPr/>
          </a:p>
          <a:p>
            <a:pPr marL="0" marR="0" lvl="0" indent="0" algn="ctr" rtl="0">
              <a:spcBef>
                <a:spcPts val="580"/>
              </a:spcBef>
              <a:spcAft>
                <a:spcPts val="0"/>
              </a:spcAft>
              <a:buClr>
                <a:schemeClr val="accent1"/>
              </a:buClr>
              <a:buSzPct val="85000"/>
              <a:buFont typeface="Noto Sans Symbols"/>
              <a:buNone/>
            </a:pPr>
            <a:r>
              <a:rPr lang="en-US" sz="2600" b="1" i="0" u="none" strike="noStrike" cap="none">
                <a:solidFill>
                  <a:schemeClr val="dk2"/>
                </a:solidFill>
                <a:latin typeface="Libre Baskerville"/>
                <a:ea typeface="Libre Baskerville"/>
                <a:cs typeface="Libre Baskerville"/>
                <a:sym typeface="Libre Baskerville"/>
              </a:rPr>
              <a:t>CAPSTONE PROJECT PHASE -2 </a:t>
            </a:r>
            <a:endParaRPr/>
          </a:p>
          <a:p>
            <a:pPr marL="0" marR="0" lvl="0" indent="0" algn="ctr" rtl="0">
              <a:spcBef>
                <a:spcPts val="580"/>
              </a:spcBef>
              <a:spcAft>
                <a:spcPts val="0"/>
              </a:spcAft>
              <a:buClr>
                <a:schemeClr val="accent1"/>
              </a:buClr>
              <a:buSzPct val="85000"/>
              <a:buFont typeface="Noto Sans Symbols"/>
              <a:buNone/>
            </a:pPr>
            <a:r>
              <a:rPr lang="en-US" sz="2600" b="1" i="0" u="none" strike="noStrike" cap="none">
                <a:solidFill>
                  <a:schemeClr val="dk2"/>
                </a:solidFill>
                <a:latin typeface="Libre Baskerville"/>
                <a:ea typeface="Libre Baskerville"/>
                <a:cs typeface="Libre Baskerville"/>
                <a:sym typeface="Libre Baskerville"/>
              </a:rPr>
              <a:t>Review - III</a:t>
            </a:r>
            <a:endParaRPr sz="2600" b="1" i="0" u="none" strike="noStrike" cap="none">
              <a:solidFill>
                <a:schemeClr val="dk2"/>
              </a:solidFill>
              <a:latin typeface="Libre Baskerville"/>
              <a:ea typeface="Libre Baskerville"/>
              <a:cs typeface="Libre Baskerville"/>
              <a:sym typeface="Libre Baskerville"/>
            </a:endParaRPr>
          </a:p>
        </p:txBody>
      </p:sp>
      <p:pic>
        <p:nvPicPr>
          <p:cNvPr id="115" name="Google Shape;115;p14" descr="Related image"/>
          <p:cNvPicPr preferRelativeResize="0"/>
          <p:nvPr/>
        </p:nvPicPr>
        <p:blipFill rotWithShape="1">
          <a:blip r:embed="rId3">
            <a:alphaModFix/>
          </a:blip>
          <a:srcRect/>
          <a:stretch/>
        </p:blipFill>
        <p:spPr>
          <a:xfrm>
            <a:off x="456134" y="195450"/>
            <a:ext cx="1019522" cy="992334"/>
          </a:xfrm>
          <a:prstGeom prst="rect">
            <a:avLst/>
          </a:prstGeom>
          <a:noFill/>
          <a:ln>
            <a:noFill/>
          </a:ln>
        </p:spPr>
      </p:pic>
      <p:sp>
        <p:nvSpPr>
          <p:cNvPr id="116" name="Google Shape;116;p14"/>
          <p:cNvSpPr/>
          <p:nvPr/>
        </p:nvSpPr>
        <p:spPr>
          <a:xfrm>
            <a:off x="179512" y="3074516"/>
            <a:ext cx="4213379" cy="229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000000"/>
              </a:buClr>
              <a:buSzPts val="1800"/>
              <a:buFont typeface="Arial"/>
              <a:buNone/>
            </a:pPr>
            <a:r>
              <a:rPr lang="en-US" sz="1800" b="1" i="0" u="sng" strike="noStrike" cap="none" dirty="0">
                <a:solidFill>
                  <a:srgbClr val="000000"/>
                </a:solidFill>
                <a:latin typeface="Arial"/>
                <a:ea typeface="Arial"/>
                <a:cs typeface="Arial"/>
                <a:sym typeface="Arial"/>
              </a:rPr>
              <a:t>Batch No:-</a:t>
            </a:r>
            <a:r>
              <a:rPr lang="en-US" sz="1800" b="0" i="0" u="none" strike="noStrike" cap="none" dirty="0">
                <a:solidFill>
                  <a:srgbClr val="000000"/>
                </a:solidFill>
                <a:latin typeface="Arial"/>
                <a:ea typeface="Arial"/>
                <a:cs typeface="Arial"/>
                <a:sym typeface="Arial"/>
              </a:rPr>
              <a:t> </a:t>
            </a:r>
            <a:endParaRPr sz="1800" b="0" i="0" u="none" strike="noStrike" cap="none" dirty="0">
              <a:solidFill>
                <a:schemeClr val="dk1"/>
              </a:solidFill>
              <a:latin typeface="Libre Baskerville"/>
              <a:ea typeface="Libre Baskerville"/>
              <a:cs typeface="Libre Baskerville"/>
              <a:sym typeface="Libre Baskerville"/>
            </a:endParaRPr>
          </a:p>
          <a:p>
            <a:pPr marL="0" marR="0" lvl="0" indent="0" algn="l" rtl="0">
              <a:spcBef>
                <a:spcPts val="0"/>
              </a:spcBef>
              <a:spcAft>
                <a:spcPts val="0"/>
              </a:spcAft>
              <a:buClr>
                <a:srgbClr val="000000"/>
              </a:buClr>
              <a:buSzPts val="1800"/>
              <a:buFont typeface="Arial"/>
              <a:buNone/>
            </a:pPr>
            <a:r>
              <a:rPr lang="en-US" sz="1800" b="1" i="0" u="sng" strike="noStrike" cap="none" dirty="0">
                <a:solidFill>
                  <a:srgbClr val="000000"/>
                </a:solidFill>
                <a:latin typeface="Arial"/>
                <a:ea typeface="Arial"/>
                <a:cs typeface="Arial"/>
                <a:sym typeface="Arial"/>
              </a:rPr>
              <a:t>Project Team  Members: </a:t>
            </a:r>
            <a:endParaRPr sz="1800" b="0" i="0" u="none" strike="noStrike" cap="none" dirty="0">
              <a:solidFill>
                <a:schemeClr val="dk1"/>
              </a:solidFill>
              <a:latin typeface="Libre Baskerville"/>
              <a:ea typeface="Libre Baskerville"/>
              <a:cs typeface="Libre Baskerville"/>
              <a:sym typeface="Libre Baskerville"/>
            </a:endParaRPr>
          </a:p>
          <a:p>
            <a:pPr marL="0" marR="0" lvl="0" indent="0" algn="l" rtl="0">
              <a:spcBef>
                <a:spcPts val="0"/>
              </a:spcBef>
              <a:spcAft>
                <a:spcPts val="0"/>
              </a:spcAft>
              <a:buClr>
                <a:schemeClr val="dk1"/>
              </a:buClr>
              <a:buSzPts val="1800"/>
              <a:buFont typeface="Libre Baskerville"/>
              <a:buNone/>
            </a:pPr>
            <a:endParaRPr sz="1800" b="0" i="0" u="none" strike="noStrike" cap="none" dirty="0">
              <a:solidFill>
                <a:srgbClr val="000000"/>
              </a:solidFill>
              <a:latin typeface="Arial"/>
              <a:ea typeface="Arial"/>
              <a:cs typeface="Arial"/>
              <a:sym typeface="Arial"/>
            </a:endParaRPr>
          </a:p>
          <a:p>
            <a:pPr>
              <a:buClr>
                <a:srgbClr val="3F3F3F"/>
              </a:buClr>
              <a:buSzPts val="1800"/>
            </a:pPr>
            <a:r>
              <a:rPr lang="en-US" sz="1800" b="1" dirty="0">
                <a:solidFill>
                  <a:srgbClr val="3F3F3F"/>
                </a:solidFill>
                <a:latin typeface="Times New Roman" panose="02020603050405020304" pitchFamily="18" charset="0"/>
                <a:ea typeface="Calibri"/>
                <a:cs typeface="Times New Roman" panose="02020603050405020304" pitchFamily="18" charset="0"/>
                <a:sym typeface="Calibri"/>
              </a:rPr>
              <a:t>Gagandeep S</a:t>
            </a:r>
            <a:r>
              <a:rPr lang="en-US" sz="1800" b="1" i="0" u="none" strike="noStrike" cap="none" dirty="0">
                <a:solidFill>
                  <a:srgbClr val="3F3F3F"/>
                </a:solidFill>
                <a:latin typeface="Times New Roman" panose="02020603050405020304" pitchFamily="18" charset="0"/>
                <a:ea typeface="Calibri"/>
                <a:cs typeface="Times New Roman" panose="02020603050405020304" pitchFamily="18" charset="0"/>
                <a:sym typeface="Calibri"/>
              </a:rPr>
              <a:t>          </a:t>
            </a:r>
            <a:r>
              <a:rPr lang="en-US" sz="1800" b="1" i="0" u="none" strike="noStrike" cap="none" dirty="0">
                <a:solidFill>
                  <a:srgbClr val="3F3F3F"/>
                </a:solidFill>
                <a:latin typeface="Calibri"/>
                <a:ea typeface="Calibri"/>
                <a:cs typeface="Calibri"/>
                <a:sym typeface="Calibri"/>
              </a:rPr>
              <a:t>   (</a:t>
            </a:r>
            <a:r>
              <a:rPr lang="en-US" sz="1800" b="1" dirty="0">
                <a:solidFill>
                  <a:srgbClr val="3F3F3F"/>
                </a:solidFill>
                <a:latin typeface="Times New Roman" panose="02020603050405020304" pitchFamily="18" charset="0"/>
                <a:ea typeface="Calibri"/>
                <a:cs typeface="Times New Roman" panose="02020603050405020304" pitchFamily="18" charset="0"/>
                <a:sym typeface="Calibri"/>
              </a:rPr>
              <a:t>1BM18IS035</a:t>
            </a:r>
            <a:r>
              <a:rPr lang="en-US" sz="1800" b="1" i="0" u="none" strike="noStrike" cap="none" dirty="0">
                <a:solidFill>
                  <a:srgbClr val="3F3F3F"/>
                </a:solidFill>
                <a:latin typeface="Calibri"/>
                <a:ea typeface="Calibri"/>
                <a:cs typeface="Calibri"/>
                <a:sym typeface="Calibri"/>
              </a:rPr>
              <a:t>)</a:t>
            </a:r>
            <a:endParaRPr dirty="0"/>
          </a:p>
          <a:p>
            <a:pPr marL="0" marR="0" lvl="0" indent="0" algn="l" rtl="0">
              <a:spcBef>
                <a:spcPts val="0"/>
              </a:spcBef>
              <a:spcAft>
                <a:spcPts val="0"/>
              </a:spcAft>
              <a:buClr>
                <a:srgbClr val="3F3F3F"/>
              </a:buClr>
              <a:buSzPts val="1800"/>
              <a:buFont typeface="Calibri"/>
              <a:buNone/>
            </a:pPr>
            <a:r>
              <a:rPr lang="en-US" sz="1800" b="1" dirty="0" err="1">
                <a:solidFill>
                  <a:srgbClr val="3F3F3F"/>
                </a:solidFill>
                <a:latin typeface="Times New Roman" panose="02020603050405020304" pitchFamily="18" charset="0"/>
                <a:ea typeface="Calibri"/>
                <a:cs typeface="Times New Roman" panose="02020603050405020304" pitchFamily="18" charset="0"/>
                <a:sym typeface="Calibri"/>
              </a:rPr>
              <a:t>Deevith</a:t>
            </a:r>
            <a:r>
              <a:rPr lang="en-US" sz="1800" b="1" dirty="0">
                <a:solidFill>
                  <a:srgbClr val="3F3F3F"/>
                </a:solidFill>
                <a:latin typeface="Times New Roman" panose="02020603050405020304" pitchFamily="18" charset="0"/>
                <a:ea typeface="Calibri"/>
                <a:cs typeface="Times New Roman" panose="02020603050405020304" pitchFamily="18" charset="0"/>
                <a:sym typeface="Calibri"/>
              </a:rPr>
              <a:t> H T</a:t>
            </a:r>
            <a:r>
              <a:rPr lang="en-US" sz="1800" b="1" i="0" u="none" strike="noStrike" cap="none" dirty="0">
                <a:solidFill>
                  <a:srgbClr val="3F3F3F"/>
                </a:solidFill>
                <a:latin typeface="Times New Roman" panose="02020603050405020304" pitchFamily="18" charset="0"/>
                <a:ea typeface="Calibri"/>
                <a:cs typeface="Times New Roman" panose="02020603050405020304" pitchFamily="18" charset="0"/>
                <a:sym typeface="Calibri"/>
              </a:rPr>
              <a:t>          </a:t>
            </a:r>
            <a:r>
              <a:rPr lang="en-US" sz="1800" b="1" i="0" u="none" strike="noStrike" cap="none" dirty="0">
                <a:solidFill>
                  <a:srgbClr val="3F3F3F"/>
                </a:solidFill>
                <a:latin typeface="Calibri"/>
                <a:ea typeface="Calibri"/>
                <a:cs typeface="Calibri"/>
                <a:sym typeface="Calibri"/>
              </a:rPr>
              <a:t>     (1BM18IS031)</a:t>
            </a:r>
            <a:endParaRPr dirty="0"/>
          </a:p>
          <a:p>
            <a:pPr marL="0" marR="0" lvl="0" indent="0" algn="l" rtl="0">
              <a:spcBef>
                <a:spcPts val="0"/>
              </a:spcBef>
              <a:spcAft>
                <a:spcPts val="0"/>
              </a:spcAft>
              <a:buClr>
                <a:schemeClr val="dk1"/>
              </a:buClr>
              <a:buSzPts val="1800"/>
              <a:buFont typeface="Libre Baskerville"/>
              <a:buNone/>
            </a:pPr>
            <a:endParaRPr sz="1800" b="0" i="0" u="none" strike="noStrike" cap="none" dirty="0">
              <a:solidFill>
                <a:srgbClr val="404040"/>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3"/>
          <p:cNvSpPr txBox="1">
            <a:spLocks noGrp="1"/>
          </p:cNvSpPr>
          <p:nvPr>
            <p:ph type="body" idx="1"/>
          </p:nvPr>
        </p:nvSpPr>
        <p:spPr>
          <a:xfrm>
            <a:off x="688623" y="476672"/>
            <a:ext cx="7538184" cy="882316"/>
          </a:xfrm>
          <a:prstGeom prst="rect">
            <a:avLst/>
          </a:prstGeom>
          <a:noFill/>
          <a:ln>
            <a:noFill/>
          </a:ln>
        </p:spPr>
        <p:txBody>
          <a:bodyPr spcFirstLastPara="1" wrap="square" lIns="91425" tIns="91425" rIns="91425" bIns="91425" anchor="t" anchorCtr="0">
            <a:noAutofit/>
          </a:bodyPr>
          <a:lstStyle/>
          <a:p>
            <a:pPr marL="457200" lvl="0" indent="-228600" algn="ctr" rtl="0">
              <a:spcBef>
                <a:spcPts val="0"/>
              </a:spcBef>
              <a:spcAft>
                <a:spcPts val="0"/>
              </a:spcAft>
              <a:buSzPts val="1400"/>
              <a:buNone/>
            </a:pPr>
            <a:r>
              <a:rPr lang="en-US" b="1"/>
              <a:t>SYSTEM REQUIREMENT SPECIFICATION</a:t>
            </a:r>
            <a:endParaRPr/>
          </a:p>
        </p:txBody>
      </p:sp>
      <p:sp>
        <p:nvSpPr>
          <p:cNvPr id="196" name="Google Shape;196;p23"/>
          <p:cNvSpPr txBox="1">
            <a:spLocks noGrp="1"/>
          </p:cNvSpPr>
          <p:nvPr>
            <p:ph type="dt" idx="10"/>
          </p:nvPr>
        </p:nvSpPr>
        <p:spPr>
          <a:xfrm>
            <a:off x="7596337" y="6136218"/>
            <a:ext cx="942828"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197" name="Google Shape;197;p23"/>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198" name="Google Shape;198;p23"/>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7" name="Google Shape;170;p22">
            <a:extLst>
              <a:ext uri="{FF2B5EF4-FFF2-40B4-BE49-F238E27FC236}">
                <a16:creationId xmlns:a16="http://schemas.microsoft.com/office/drawing/2014/main" id="{0FEF9755-4BB1-3DF7-ADD7-3246EE55E1AC}"/>
              </a:ext>
            </a:extLst>
          </p:cNvPr>
          <p:cNvSpPr txBox="1">
            <a:spLocks/>
          </p:cNvSpPr>
          <p:nvPr/>
        </p:nvSpPr>
        <p:spPr>
          <a:xfrm>
            <a:off x="1260153" y="1881555"/>
            <a:ext cx="5386892" cy="2171909"/>
          </a:xfrm>
          <a:prstGeom prst="rect">
            <a:avLst/>
          </a:prstGeom>
          <a:noFill/>
          <a:ln>
            <a:noFill/>
          </a:ln>
        </p:spPr>
        <p:txBody>
          <a:bodyPr spcFirstLastPara="1" vert="horz" wrap="square" lIns="91425" tIns="91425" rIns="91425" bIns="91425" rtlCol="0" anchor="t" anchorCtr="0">
            <a:noAutofit/>
          </a:bodyPr>
          <a:lstStyle>
            <a:lvl1pPr marL="457200" lvl="0" indent="-228600" algn="l" defTabSz="685800" rtl="0" eaLnBrk="1" latinLnBrk="0" hangingPunct="1">
              <a:lnSpc>
                <a:spcPct val="120000"/>
              </a:lnSpc>
              <a:spcBef>
                <a:spcPts val="0"/>
              </a:spcBef>
              <a:spcAft>
                <a:spcPts val="0"/>
              </a:spcAft>
              <a:buClr>
                <a:srgbClr val="000000"/>
              </a:buClr>
              <a:buSzPts val="1400"/>
              <a:buFont typeface="Arial"/>
              <a:buNone/>
              <a:defRPr sz="2000" kern="1200" cap="none">
                <a:solidFill>
                  <a:schemeClr val="tx1"/>
                </a:solidFill>
                <a:effectLst/>
                <a:latin typeface="+mn-lt"/>
                <a:ea typeface="+mn-ea"/>
                <a:cs typeface="+mn-cs"/>
              </a:defRPr>
            </a:lvl1pPr>
            <a:lvl2pPr marL="914400" lvl="1"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600" kern="1200" cap="none" baseline="0">
                <a:solidFill>
                  <a:schemeClr val="tx1"/>
                </a:solidFill>
                <a:effectLst/>
                <a:latin typeface="+mn-lt"/>
                <a:ea typeface="+mn-ea"/>
                <a:cs typeface="+mn-cs"/>
              </a:defRPr>
            </a:lvl2pPr>
            <a:lvl3pPr marL="1371600" lvl="2"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600" kern="1200" cap="none">
                <a:solidFill>
                  <a:schemeClr val="tx1"/>
                </a:solidFill>
                <a:effectLst/>
                <a:latin typeface="+mn-lt"/>
                <a:ea typeface="+mn-ea"/>
                <a:cs typeface="+mn-cs"/>
              </a:defRPr>
            </a:lvl3pPr>
            <a:lvl4pPr marL="1828800" lvl="3"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400" kern="1200" cap="none" baseline="0">
                <a:solidFill>
                  <a:schemeClr val="tx1"/>
                </a:solidFill>
                <a:effectLst/>
                <a:latin typeface="+mn-lt"/>
                <a:ea typeface="+mn-ea"/>
                <a:cs typeface="+mn-cs"/>
              </a:defRPr>
            </a:lvl4pPr>
            <a:lvl5pPr marL="2286000" lvl="4" indent="-342900" algn="l" defTabSz="685800" rtl="0" eaLnBrk="1" latinLnBrk="0" hangingPunct="1">
              <a:lnSpc>
                <a:spcPct val="120000"/>
              </a:lnSpc>
              <a:spcBef>
                <a:spcPts val="0"/>
              </a:spcBef>
              <a:spcAft>
                <a:spcPts val="0"/>
              </a:spcAft>
              <a:buClr>
                <a:srgbClr val="000000"/>
              </a:buClr>
              <a:buSzPts val="1800"/>
              <a:buFont typeface="Libre Baskerville"/>
              <a:buChar char="»"/>
              <a:defRPr sz="1200" kern="1200" cap="none">
                <a:solidFill>
                  <a:schemeClr val="tx1"/>
                </a:solidFill>
                <a:effectLst/>
                <a:latin typeface="+mn-lt"/>
                <a:ea typeface="+mn-ea"/>
                <a:cs typeface="+mn-cs"/>
              </a:defRPr>
            </a:lvl5pPr>
            <a:lvl6pPr marL="2743200" lvl="5"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a:solidFill>
                  <a:schemeClr val="tx1"/>
                </a:solidFill>
                <a:effectLst/>
                <a:latin typeface="+mn-lt"/>
                <a:ea typeface="+mn-ea"/>
                <a:cs typeface="+mn-cs"/>
              </a:defRPr>
            </a:lvl6pPr>
            <a:lvl7pPr marL="3200400" lvl="6"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a:solidFill>
                  <a:schemeClr val="tx1"/>
                </a:solidFill>
                <a:effectLst/>
                <a:latin typeface="+mn-lt"/>
                <a:ea typeface="+mn-ea"/>
                <a:cs typeface="+mn-cs"/>
              </a:defRPr>
            </a:lvl7pPr>
            <a:lvl8pPr marL="3657600" lvl="7"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baseline="0">
                <a:solidFill>
                  <a:schemeClr val="tx1"/>
                </a:solidFill>
                <a:effectLst/>
                <a:latin typeface="+mn-lt"/>
                <a:ea typeface="+mn-ea"/>
                <a:cs typeface="+mn-cs"/>
              </a:defRPr>
            </a:lvl8pPr>
            <a:lvl9pPr marL="4114800" lvl="8"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baseline="0">
                <a:solidFill>
                  <a:schemeClr val="tx1"/>
                </a:solidFill>
                <a:effectLst/>
                <a:latin typeface="+mn-lt"/>
                <a:ea typeface="+mn-ea"/>
                <a:cs typeface="+mn-cs"/>
              </a:defRPr>
            </a:lvl9pPr>
          </a:lstStyle>
          <a:p>
            <a:pPr marL="342900" indent="-342900" algn="just">
              <a:lnSpc>
                <a:spcPct val="150000"/>
              </a:lnSpc>
              <a:spcAft>
                <a:spcPts val="600"/>
              </a:spcAft>
              <a:buFont typeface="Arial" panose="020B0604020202020204" pitchFamily="34" charset="0"/>
              <a:buChar char="•"/>
            </a:pPr>
            <a:r>
              <a:rPr lang="en-US" dirty="0">
                <a:latin typeface="Times New Roman" panose="02020603050405020304" pitchFamily="18" charset="0"/>
                <a:ea typeface="Times New Roman"/>
                <a:cs typeface="Times New Roman" panose="02020603050405020304" pitchFamily="18" charset="0"/>
                <a:sym typeface="Times New Roman"/>
              </a:rPr>
              <a:t>Front end authorizing page</a:t>
            </a:r>
          </a:p>
          <a:p>
            <a:pPr marL="342900" indent="-342900" algn="just">
              <a:lnSpc>
                <a:spcPct val="150000"/>
              </a:lnSpc>
              <a:spcAft>
                <a:spcPts val="600"/>
              </a:spcAft>
              <a:buFont typeface="Arial" panose="020B0604020202020204" pitchFamily="34" charset="0"/>
              <a:buChar char="•"/>
            </a:pPr>
            <a:r>
              <a:rPr lang="en-US" dirty="0">
                <a:latin typeface="Times New Roman" panose="02020603050405020304" pitchFamily="18" charset="0"/>
                <a:ea typeface="Times New Roman"/>
                <a:cs typeface="Times New Roman" panose="02020603050405020304" pitchFamily="18" charset="0"/>
                <a:sym typeface="Times New Roman"/>
              </a:rPr>
              <a:t>Backend server to obtain access token</a:t>
            </a:r>
          </a:p>
          <a:p>
            <a:pPr marL="342900" indent="-342900" algn="just">
              <a:lnSpc>
                <a:spcPct val="150000"/>
              </a:lnSpc>
              <a:spcAft>
                <a:spcPts val="600"/>
              </a:spcAft>
              <a:buFont typeface="Arial" panose="020B0604020202020204" pitchFamily="34" charset="0"/>
              <a:buChar char="•"/>
            </a:pPr>
            <a:r>
              <a:rPr lang="en-US" dirty="0">
                <a:latin typeface="Times New Roman" panose="02020603050405020304" pitchFamily="18" charset="0"/>
                <a:ea typeface="Times New Roman"/>
                <a:cs typeface="Times New Roman" panose="02020603050405020304" pitchFamily="18" charset="0"/>
                <a:sym typeface="Times New Roman"/>
              </a:rPr>
              <a:t>External storage to store user credentials</a:t>
            </a:r>
          </a:p>
          <a:p>
            <a:pPr marL="0" indent="0" algn="just">
              <a:lnSpc>
                <a:spcPct val="150000"/>
              </a:lnSpc>
              <a:spcAft>
                <a:spcPts val="600"/>
              </a:spcAft>
            </a:pPr>
            <a:endParaRPr lang="en-US" dirty="0">
              <a:latin typeface="Times New Roman" panose="02020603050405020304" pitchFamily="18" charset="0"/>
              <a:ea typeface="Times New Roman"/>
              <a:cs typeface="Times New Roman" panose="02020603050405020304" pitchFamily="18" charset="0"/>
              <a:sym typeface="Times New Roman"/>
            </a:endParaRPr>
          </a:p>
        </p:txBody>
      </p:sp>
      <p:sp>
        <p:nvSpPr>
          <p:cNvPr id="8" name="TextBox 7">
            <a:extLst>
              <a:ext uri="{FF2B5EF4-FFF2-40B4-BE49-F238E27FC236}">
                <a16:creationId xmlns:a16="http://schemas.microsoft.com/office/drawing/2014/main" id="{4DE1CE59-1926-49F2-5C26-D587903E0C00}"/>
              </a:ext>
            </a:extLst>
          </p:cNvPr>
          <p:cNvSpPr txBox="1"/>
          <p:nvPr/>
        </p:nvSpPr>
        <p:spPr>
          <a:xfrm>
            <a:off x="926340" y="1444546"/>
            <a:ext cx="4018857" cy="461665"/>
          </a:xfrm>
          <a:prstGeom prst="rect">
            <a:avLst/>
          </a:prstGeom>
          <a:noFill/>
        </p:spPr>
        <p:txBody>
          <a:bodyPr wrap="square">
            <a:spAutoFit/>
          </a:bodyPr>
          <a:lstStyle/>
          <a:p>
            <a:r>
              <a:rPr lang="en-US" sz="2400" dirty="0">
                <a:effectLst/>
                <a:latin typeface="Times New Roman" panose="02020603050405020304" pitchFamily="18" charset="0"/>
                <a:ea typeface="Times New Roman" panose="02020603050405020304" pitchFamily="18" charset="0"/>
              </a:rPr>
              <a:t>Functional Requirements</a:t>
            </a:r>
            <a:endParaRPr lang="en-US" sz="2400" dirty="0"/>
          </a:p>
        </p:txBody>
      </p:sp>
      <p:sp>
        <p:nvSpPr>
          <p:cNvPr id="9" name="TextBox 8">
            <a:extLst>
              <a:ext uri="{FF2B5EF4-FFF2-40B4-BE49-F238E27FC236}">
                <a16:creationId xmlns:a16="http://schemas.microsoft.com/office/drawing/2014/main" id="{4CA44C94-58A0-1569-439B-61E0181D267C}"/>
              </a:ext>
            </a:extLst>
          </p:cNvPr>
          <p:cNvSpPr txBox="1"/>
          <p:nvPr/>
        </p:nvSpPr>
        <p:spPr>
          <a:xfrm>
            <a:off x="926340" y="3556322"/>
            <a:ext cx="4577136" cy="461665"/>
          </a:xfrm>
          <a:prstGeom prst="rect">
            <a:avLst/>
          </a:prstGeom>
          <a:noFill/>
        </p:spPr>
        <p:txBody>
          <a:bodyPr wrap="square">
            <a:spAutoFit/>
          </a:bodyPr>
          <a:lstStyle/>
          <a:p>
            <a:r>
              <a:rPr lang="en-US" sz="2400" dirty="0">
                <a:latin typeface="Times New Roman" panose="02020603050405020304" pitchFamily="18" charset="0"/>
                <a:ea typeface="Times New Roman" panose="02020603050405020304" pitchFamily="18" charset="0"/>
              </a:rPr>
              <a:t>Non-f</a:t>
            </a:r>
            <a:r>
              <a:rPr lang="en-US" sz="2400" dirty="0">
                <a:effectLst/>
                <a:latin typeface="Times New Roman" panose="02020603050405020304" pitchFamily="18" charset="0"/>
                <a:ea typeface="Times New Roman" panose="02020603050405020304" pitchFamily="18" charset="0"/>
              </a:rPr>
              <a:t>unctional Requirements</a:t>
            </a:r>
            <a:endParaRPr lang="en-US" sz="2400" dirty="0"/>
          </a:p>
        </p:txBody>
      </p:sp>
      <p:sp>
        <p:nvSpPr>
          <p:cNvPr id="10" name="TextBox 9">
            <a:extLst>
              <a:ext uri="{FF2B5EF4-FFF2-40B4-BE49-F238E27FC236}">
                <a16:creationId xmlns:a16="http://schemas.microsoft.com/office/drawing/2014/main" id="{482560AA-7451-2757-9145-3AD5F6AB526B}"/>
              </a:ext>
            </a:extLst>
          </p:cNvPr>
          <p:cNvSpPr txBox="1"/>
          <p:nvPr/>
        </p:nvSpPr>
        <p:spPr>
          <a:xfrm>
            <a:off x="1260153" y="4109409"/>
            <a:ext cx="7971223" cy="2308324"/>
          </a:xfrm>
          <a:prstGeom prst="rect">
            <a:avLst/>
          </a:prstGeom>
          <a:noFill/>
        </p:spPr>
        <p:txBody>
          <a:bodyPr wrap="square">
            <a:spAutoFit/>
          </a:bodyPr>
          <a:lstStyle/>
          <a:p>
            <a:pPr marL="285750"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sym typeface="Times New Roman"/>
              </a:rPr>
              <a:t>User-friendly</a:t>
            </a:r>
          </a:p>
          <a:p>
            <a:pPr marL="285750" indent="-28575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sym typeface="Times New Roman"/>
            </a:endParaRPr>
          </a:p>
          <a:p>
            <a:pPr marL="285750"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sym typeface="Times New Roman"/>
              </a:rPr>
              <a:t>Secure</a:t>
            </a:r>
          </a:p>
          <a:p>
            <a:pPr marL="285750" indent="-28575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sym typeface="Times New Roman"/>
            </a:endParaRPr>
          </a:p>
          <a:p>
            <a:pPr marL="285750"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sym typeface="Times New Roman"/>
              </a:rPr>
              <a:t>Compatible</a:t>
            </a:r>
          </a:p>
          <a:p>
            <a:endParaRPr lang="en-US" sz="1800" dirty="0">
              <a:latin typeface="Times New Roman" panose="02020603050405020304" pitchFamily="18" charset="0"/>
              <a:cs typeface="Times New Roman" panose="02020603050405020304" pitchFamily="18" charset="0"/>
              <a:sym typeface="Times New Roman"/>
            </a:endParaRPr>
          </a:p>
          <a:p>
            <a:pPr marL="285750"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sym typeface="Times New Roman"/>
              </a:rPr>
              <a:t>Reliable </a:t>
            </a:r>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05DCBE8-723C-8E49-3809-6AA58A512BEE}"/>
              </a:ext>
            </a:extLst>
          </p:cNvPr>
          <p:cNvSpPr>
            <a:spLocks noGrp="1"/>
          </p:cNvSpPr>
          <p:nvPr>
            <p:ph type="sldNum" idx="12"/>
          </p:nvPr>
        </p:nvSpPr>
        <p:spPr/>
        <p:txBody>
          <a:bodyPr/>
          <a:lstStyle/>
          <a:p>
            <a:pPr marL="0" lvl="0" indent="0" algn="r" rtl="0">
              <a:spcBef>
                <a:spcPts val="0"/>
              </a:spcBef>
              <a:spcAft>
                <a:spcPts val="0"/>
              </a:spcAft>
              <a:buNone/>
            </a:pPr>
            <a:r>
              <a:rPr lang="en-US"/>
              <a:t>1</a:t>
            </a:r>
            <a:endParaRPr lang="en-US" sz="1400" b="0" i="0">
              <a:solidFill>
                <a:srgbClr val="000000"/>
              </a:solidFill>
              <a:latin typeface="Arial"/>
              <a:ea typeface="Arial"/>
              <a:cs typeface="Arial"/>
              <a:sym typeface="Arial"/>
            </a:endParaRPr>
          </a:p>
        </p:txBody>
      </p:sp>
      <p:sp>
        <p:nvSpPr>
          <p:cNvPr id="6" name="Google Shape;170;p22">
            <a:extLst>
              <a:ext uri="{FF2B5EF4-FFF2-40B4-BE49-F238E27FC236}">
                <a16:creationId xmlns:a16="http://schemas.microsoft.com/office/drawing/2014/main" id="{38390343-A9FF-F116-7313-3B314ED825F7}"/>
              </a:ext>
            </a:extLst>
          </p:cNvPr>
          <p:cNvSpPr txBox="1">
            <a:spLocks/>
          </p:cNvSpPr>
          <p:nvPr/>
        </p:nvSpPr>
        <p:spPr>
          <a:xfrm>
            <a:off x="1382702" y="1476780"/>
            <a:ext cx="5386892" cy="2171909"/>
          </a:xfrm>
          <a:prstGeom prst="rect">
            <a:avLst/>
          </a:prstGeom>
          <a:noFill/>
          <a:ln>
            <a:noFill/>
          </a:ln>
        </p:spPr>
        <p:txBody>
          <a:bodyPr spcFirstLastPara="1" vert="horz" wrap="square" lIns="91425" tIns="91425" rIns="91425" bIns="91425" rtlCol="0" anchor="t" anchorCtr="0">
            <a:noAutofit/>
          </a:bodyPr>
          <a:lstStyle>
            <a:lvl1pPr marL="457200" lvl="0" indent="-228600" algn="l" defTabSz="685800" rtl="0" eaLnBrk="1" latinLnBrk="0" hangingPunct="1">
              <a:lnSpc>
                <a:spcPct val="120000"/>
              </a:lnSpc>
              <a:spcBef>
                <a:spcPts val="0"/>
              </a:spcBef>
              <a:spcAft>
                <a:spcPts val="0"/>
              </a:spcAft>
              <a:buClr>
                <a:srgbClr val="000000"/>
              </a:buClr>
              <a:buSzPts val="1400"/>
              <a:buFont typeface="Arial"/>
              <a:buNone/>
              <a:defRPr sz="2000" kern="1200" cap="none">
                <a:solidFill>
                  <a:schemeClr val="tx1"/>
                </a:solidFill>
                <a:effectLst/>
                <a:latin typeface="+mn-lt"/>
                <a:ea typeface="+mn-ea"/>
                <a:cs typeface="+mn-cs"/>
              </a:defRPr>
            </a:lvl1pPr>
            <a:lvl2pPr marL="914400" lvl="1"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600" kern="1200" cap="none" baseline="0">
                <a:solidFill>
                  <a:schemeClr val="tx1"/>
                </a:solidFill>
                <a:effectLst/>
                <a:latin typeface="+mn-lt"/>
                <a:ea typeface="+mn-ea"/>
                <a:cs typeface="+mn-cs"/>
              </a:defRPr>
            </a:lvl2pPr>
            <a:lvl3pPr marL="1371600" lvl="2"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600" kern="1200" cap="none">
                <a:solidFill>
                  <a:schemeClr val="tx1"/>
                </a:solidFill>
                <a:effectLst/>
                <a:latin typeface="+mn-lt"/>
                <a:ea typeface="+mn-ea"/>
                <a:cs typeface="+mn-cs"/>
              </a:defRPr>
            </a:lvl3pPr>
            <a:lvl4pPr marL="1828800" lvl="3"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400" kern="1200" cap="none" baseline="0">
                <a:solidFill>
                  <a:schemeClr val="tx1"/>
                </a:solidFill>
                <a:effectLst/>
                <a:latin typeface="+mn-lt"/>
                <a:ea typeface="+mn-ea"/>
                <a:cs typeface="+mn-cs"/>
              </a:defRPr>
            </a:lvl4pPr>
            <a:lvl5pPr marL="2286000" lvl="4" indent="-342900" algn="l" defTabSz="685800" rtl="0" eaLnBrk="1" latinLnBrk="0" hangingPunct="1">
              <a:lnSpc>
                <a:spcPct val="120000"/>
              </a:lnSpc>
              <a:spcBef>
                <a:spcPts val="0"/>
              </a:spcBef>
              <a:spcAft>
                <a:spcPts val="0"/>
              </a:spcAft>
              <a:buClr>
                <a:srgbClr val="000000"/>
              </a:buClr>
              <a:buSzPts val="1800"/>
              <a:buFont typeface="Libre Baskerville"/>
              <a:buChar char="»"/>
              <a:defRPr sz="1200" kern="1200" cap="none">
                <a:solidFill>
                  <a:schemeClr val="tx1"/>
                </a:solidFill>
                <a:effectLst/>
                <a:latin typeface="+mn-lt"/>
                <a:ea typeface="+mn-ea"/>
                <a:cs typeface="+mn-cs"/>
              </a:defRPr>
            </a:lvl5pPr>
            <a:lvl6pPr marL="2743200" lvl="5"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a:solidFill>
                  <a:schemeClr val="tx1"/>
                </a:solidFill>
                <a:effectLst/>
                <a:latin typeface="+mn-lt"/>
                <a:ea typeface="+mn-ea"/>
                <a:cs typeface="+mn-cs"/>
              </a:defRPr>
            </a:lvl6pPr>
            <a:lvl7pPr marL="3200400" lvl="6"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a:solidFill>
                  <a:schemeClr val="tx1"/>
                </a:solidFill>
                <a:effectLst/>
                <a:latin typeface="+mn-lt"/>
                <a:ea typeface="+mn-ea"/>
                <a:cs typeface="+mn-cs"/>
              </a:defRPr>
            </a:lvl7pPr>
            <a:lvl8pPr marL="3657600" lvl="7"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baseline="0">
                <a:solidFill>
                  <a:schemeClr val="tx1"/>
                </a:solidFill>
                <a:effectLst/>
                <a:latin typeface="+mn-lt"/>
                <a:ea typeface="+mn-ea"/>
                <a:cs typeface="+mn-cs"/>
              </a:defRPr>
            </a:lvl8pPr>
            <a:lvl9pPr marL="4114800" lvl="8"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baseline="0">
                <a:solidFill>
                  <a:schemeClr val="tx1"/>
                </a:solidFill>
                <a:effectLst/>
                <a:latin typeface="+mn-lt"/>
                <a:ea typeface="+mn-ea"/>
                <a:cs typeface="+mn-cs"/>
              </a:defRPr>
            </a:lvl9pPr>
          </a:lstStyle>
          <a:p>
            <a:pPr marL="342900" indent="-342900" algn="just">
              <a:lnSpc>
                <a:spcPct val="150000"/>
              </a:lnSpc>
              <a:spcAft>
                <a:spcPts val="600"/>
              </a:spcAft>
              <a:buFont typeface="Arial" panose="020B0604020202020204" pitchFamily="34" charset="0"/>
              <a:buChar char="•"/>
            </a:pPr>
            <a:r>
              <a:rPr lang="en-US" dirty="0">
                <a:latin typeface="Times New Roman" panose="02020603050405020304" pitchFamily="18" charset="0"/>
                <a:ea typeface="Times New Roman"/>
                <a:cs typeface="Times New Roman" panose="02020603050405020304" pitchFamily="18" charset="0"/>
                <a:sym typeface="Times New Roman"/>
              </a:rPr>
              <a:t>Desktop/Laptop</a:t>
            </a:r>
          </a:p>
          <a:p>
            <a:pPr marL="342900" indent="-342900" algn="just">
              <a:lnSpc>
                <a:spcPct val="150000"/>
              </a:lnSpc>
              <a:spcAft>
                <a:spcPts val="600"/>
              </a:spcAft>
              <a:buFont typeface="Arial" panose="020B0604020202020204" pitchFamily="34" charset="0"/>
              <a:buChar char="•"/>
            </a:pPr>
            <a:r>
              <a:rPr lang="en-US" dirty="0">
                <a:latin typeface="Times New Roman" panose="02020603050405020304" pitchFamily="18" charset="0"/>
                <a:ea typeface="Times New Roman"/>
                <a:cs typeface="Times New Roman" panose="02020603050405020304" pitchFamily="18" charset="0"/>
                <a:sym typeface="Times New Roman"/>
              </a:rPr>
              <a:t>Webcam</a:t>
            </a:r>
          </a:p>
          <a:p>
            <a:pPr marL="342900" indent="-342900" algn="just">
              <a:lnSpc>
                <a:spcPct val="150000"/>
              </a:lnSpc>
              <a:spcAft>
                <a:spcPts val="600"/>
              </a:spcAft>
              <a:buFont typeface="Arial" panose="020B0604020202020204" pitchFamily="34" charset="0"/>
              <a:buChar char="•"/>
            </a:pPr>
            <a:r>
              <a:rPr lang="en-US" dirty="0">
                <a:latin typeface="Times New Roman" panose="02020603050405020304" pitchFamily="18" charset="0"/>
                <a:ea typeface="Times New Roman"/>
                <a:cs typeface="Times New Roman" panose="02020603050405020304" pitchFamily="18" charset="0"/>
                <a:sym typeface="Times New Roman"/>
              </a:rPr>
              <a:t>Proper Internet Connection</a:t>
            </a:r>
          </a:p>
          <a:p>
            <a:pPr marL="342900" indent="-342900" algn="just">
              <a:lnSpc>
                <a:spcPct val="150000"/>
              </a:lnSpc>
              <a:spcAft>
                <a:spcPts val="600"/>
              </a:spcAft>
              <a:buFont typeface="Arial" panose="020B0604020202020204" pitchFamily="34" charset="0"/>
              <a:buChar char="•"/>
            </a:pPr>
            <a:r>
              <a:rPr lang="en-US" dirty="0">
                <a:latin typeface="Times New Roman" panose="02020603050405020304" pitchFamily="18" charset="0"/>
                <a:ea typeface="Times New Roman"/>
                <a:cs typeface="Times New Roman" panose="02020603050405020304" pitchFamily="18" charset="0"/>
                <a:sym typeface="Times New Roman"/>
              </a:rPr>
              <a:t>Existing Cloud account over any platform</a:t>
            </a:r>
          </a:p>
          <a:p>
            <a:pPr marL="342900" indent="-342900" algn="just">
              <a:lnSpc>
                <a:spcPct val="150000"/>
              </a:lnSpc>
              <a:spcAft>
                <a:spcPts val="600"/>
              </a:spcAft>
              <a:buFont typeface="Arial" panose="020B0604020202020204" pitchFamily="34" charset="0"/>
              <a:buChar char="•"/>
            </a:pPr>
            <a:endParaRPr lang="en-US" dirty="0">
              <a:latin typeface="Times New Roman" panose="02020603050405020304" pitchFamily="18" charset="0"/>
              <a:ea typeface="Times New Roman"/>
              <a:cs typeface="Times New Roman" panose="02020603050405020304" pitchFamily="18" charset="0"/>
              <a:sym typeface="Times New Roman"/>
            </a:endParaRPr>
          </a:p>
          <a:p>
            <a:pPr marL="0" indent="0" algn="just">
              <a:lnSpc>
                <a:spcPct val="150000"/>
              </a:lnSpc>
              <a:spcAft>
                <a:spcPts val="600"/>
              </a:spcAft>
            </a:pPr>
            <a:endParaRPr lang="en-US" dirty="0">
              <a:latin typeface="Times New Roman" panose="02020603050405020304" pitchFamily="18" charset="0"/>
              <a:ea typeface="Times New Roman"/>
              <a:cs typeface="Times New Roman" panose="02020603050405020304" pitchFamily="18" charset="0"/>
              <a:sym typeface="Times New Roman"/>
            </a:endParaRPr>
          </a:p>
        </p:txBody>
      </p:sp>
      <p:sp>
        <p:nvSpPr>
          <p:cNvPr id="7" name="TextBox 6">
            <a:extLst>
              <a:ext uri="{FF2B5EF4-FFF2-40B4-BE49-F238E27FC236}">
                <a16:creationId xmlns:a16="http://schemas.microsoft.com/office/drawing/2014/main" id="{39855578-8A40-AE25-8610-E7870FE39EC3}"/>
              </a:ext>
            </a:extLst>
          </p:cNvPr>
          <p:cNvSpPr txBox="1"/>
          <p:nvPr/>
        </p:nvSpPr>
        <p:spPr>
          <a:xfrm>
            <a:off x="901935" y="892567"/>
            <a:ext cx="6657726" cy="461665"/>
          </a:xfrm>
          <a:prstGeom prst="rect">
            <a:avLst/>
          </a:prstGeom>
          <a:noFill/>
        </p:spPr>
        <p:txBody>
          <a:bodyPr wrap="square">
            <a:spAutoFit/>
          </a:bodyPr>
          <a:lstStyle/>
          <a:p>
            <a:r>
              <a:rPr lang="en-US" sz="2400" dirty="0">
                <a:effectLst/>
                <a:latin typeface="Times New Roman" panose="02020603050405020304" pitchFamily="18" charset="0"/>
                <a:ea typeface="Times New Roman" panose="02020603050405020304" pitchFamily="18" charset="0"/>
              </a:rPr>
              <a:t>Hardware and Software Requirements</a:t>
            </a:r>
            <a:endParaRPr lang="en-US" sz="2400" dirty="0"/>
          </a:p>
        </p:txBody>
      </p:sp>
    </p:spTree>
    <p:extLst>
      <p:ext uri="{BB962C8B-B14F-4D97-AF65-F5344CB8AC3E}">
        <p14:creationId xmlns:p14="http://schemas.microsoft.com/office/powerpoint/2010/main" val="3454332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4"/>
          <p:cNvSpPr txBox="1">
            <a:spLocks noGrp="1"/>
          </p:cNvSpPr>
          <p:nvPr>
            <p:ph type="body" idx="1"/>
          </p:nvPr>
        </p:nvSpPr>
        <p:spPr>
          <a:xfrm>
            <a:off x="688623" y="476672"/>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2800"/>
              <a:buNone/>
            </a:pPr>
            <a:r>
              <a:rPr lang="en-US" sz="3600">
                <a:solidFill>
                  <a:schemeClr val="dk2"/>
                </a:solidFill>
                <a:latin typeface="Libre Franklin"/>
                <a:ea typeface="Libre Franklin"/>
                <a:cs typeface="Libre Franklin"/>
                <a:sym typeface="Libre Franklin"/>
              </a:rPr>
              <a:t>SYSTEM DESIGN</a:t>
            </a:r>
            <a:endParaRPr sz="3600">
              <a:solidFill>
                <a:schemeClr val="dk2"/>
              </a:solidFill>
              <a:latin typeface="Libre Franklin"/>
              <a:ea typeface="Libre Franklin"/>
              <a:cs typeface="Libre Franklin"/>
              <a:sym typeface="Libre Franklin"/>
            </a:endParaRPr>
          </a:p>
        </p:txBody>
      </p:sp>
      <p:sp>
        <p:nvSpPr>
          <p:cNvPr id="205" name="Google Shape;205;p24"/>
          <p:cNvSpPr txBox="1">
            <a:spLocks noGrp="1"/>
          </p:cNvSpPr>
          <p:nvPr>
            <p:ph type="dt" idx="10"/>
          </p:nvPr>
        </p:nvSpPr>
        <p:spPr>
          <a:xfrm>
            <a:off x="7596337" y="6136218"/>
            <a:ext cx="942828"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206" name="Google Shape;206;p24"/>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207" name="Google Shape;207;p24"/>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3" name="Text Placeholder 2">
            <a:extLst>
              <a:ext uri="{FF2B5EF4-FFF2-40B4-BE49-F238E27FC236}">
                <a16:creationId xmlns:a16="http://schemas.microsoft.com/office/drawing/2014/main" id="{15318A9A-C066-7F6D-1C33-5148943C053B}"/>
              </a:ext>
            </a:extLst>
          </p:cNvPr>
          <p:cNvSpPr>
            <a:spLocks noGrp="1"/>
          </p:cNvSpPr>
          <p:nvPr>
            <p:ph type="body" idx="3"/>
          </p:nvPr>
        </p:nvSpPr>
        <p:spPr/>
        <p:txBody>
          <a:bodyPr/>
          <a:lstStyle/>
          <a:p>
            <a:endParaRPr lang="en-IN"/>
          </a:p>
        </p:txBody>
      </p:sp>
      <p:sp>
        <p:nvSpPr>
          <p:cNvPr id="9" name="TextBox 8">
            <a:extLst>
              <a:ext uri="{FF2B5EF4-FFF2-40B4-BE49-F238E27FC236}">
                <a16:creationId xmlns:a16="http://schemas.microsoft.com/office/drawing/2014/main" id="{40B01893-6617-2345-5150-FD0F9B8D9A80}"/>
              </a:ext>
            </a:extLst>
          </p:cNvPr>
          <p:cNvSpPr txBox="1"/>
          <p:nvPr/>
        </p:nvSpPr>
        <p:spPr>
          <a:xfrm>
            <a:off x="917193" y="1251049"/>
            <a:ext cx="7352907" cy="4618380"/>
          </a:xfrm>
          <a:prstGeom prst="rect">
            <a:avLst/>
          </a:prstGeom>
          <a:noFill/>
        </p:spPr>
        <p:txBody>
          <a:bodyPr wrap="square">
            <a:spAutoFit/>
          </a:bodyPr>
          <a:lstStyle/>
          <a:p>
            <a:pPr marL="342900" lvl="0" indent="-34290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Every cloud user logs into the system.</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And as the authorised person needs to access the files stored in public cloud, he/she is assured the security is their data as we are enabling one more layer of security apart from the one's provided by the hosts of the service.</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The data used for our security model will never be shared with the hosts or any other third parties.</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Once the user verifies his/her credentials with us, they will get the access token which would be the part of the header is every request they make.</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50000"/>
              </a:lnSpc>
              <a:spcAft>
                <a:spcPts val="1000"/>
              </a:spcAft>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This ensures the total privacy of user data. And allows the user to use all the services without any interruptions or data hindrance.</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F52B2E4-0981-7A55-62AA-ACAFF7F74654}"/>
              </a:ext>
            </a:extLst>
          </p:cNvPr>
          <p:cNvSpPr>
            <a:spLocks noGrp="1"/>
          </p:cNvSpPr>
          <p:nvPr>
            <p:ph type="sldNum" idx="12"/>
          </p:nvPr>
        </p:nvSpPr>
        <p:spPr/>
        <p:txBody>
          <a:bodyPr/>
          <a:lstStyle/>
          <a:p>
            <a:pPr marL="0" lvl="0" indent="0" algn="r" rtl="0">
              <a:spcBef>
                <a:spcPts val="0"/>
              </a:spcBef>
              <a:spcAft>
                <a:spcPts val="0"/>
              </a:spcAft>
              <a:buNone/>
            </a:pPr>
            <a:r>
              <a:rPr lang="en-US"/>
              <a:t>1</a:t>
            </a:r>
            <a:endParaRPr lang="en-US" sz="1400" b="0" i="0">
              <a:solidFill>
                <a:srgbClr val="000000"/>
              </a:solidFill>
              <a:latin typeface="Arial"/>
              <a:ea typeface="Arial"/>
              <a:cs typeface="Arial"/>
              <a:sym typeface="Arial"/>
            </a:endParaRPr>
          </a:p>
        </p:txBody>
      </p:sp>
      <p:pic>
        <p:nvPicPr>
          <p:cNvPr id="6" name="Picture 5">
            <a:extLst>
              <a:ext uri="{FF2B5EF4-FFF2-40B4-BE49-F238E27FC236}">
                <a16:creationId xmlns:a16="http://schemas.microsoft.com/office/drawing/2014/main" id="{8EDCA756-5994-AC5A-81B6-D7F81967118F}"/>
              </a:ext>
            </a:extLst>
          </p:cNvPr>
          <p:cNvPicPr>
            <a:picLocks noChangeAspect="1"/>
          </p:cNvPicPr>
          <p:nvPr/>
        </p:nvPicPr>
        <p:blipFill>
          <a:blip r:embed="rId2"/>
          <a:stretch>
            <a:fillRect/>
          </a:stretch>
        </p:blipFill>
        <p:spPr>
          <a:xfrm>
            <a:off x="1551260" y="744623"/>
            <a:ext cx="5720970" cy="4935122"/>
          </a:xfrm>
          <a:prstGeom prst="rect">
            <a:avLst/>
          </a:prstGeom>
        </p:spPr>
      </p:pic>
    </p:spTree>
    <p:extLst>
      <p:ext uri="{BB962C8B-B14F-4D97-AF65-F5344CB8AC3E}">
        <p14:creationId xmlns:p14="http://schemas.microsoft.com/office/powerpoint/2010/main" val="5311284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5"/>
          <p:cNvSpPr txBox="1">
            <a:spLocks noGrp="1"/>
          </p:cNvSpPr>
          <p:nvPr>
            <p:ph type="body" idx="1"/>
          </p:nvPr>
        </p:nvSpPr>
        <p:spPr>
          <a:xfrm>
            <a:off x="688623" y="476672"/>
            <a:ext cx="7538184" cy="882316"/>
          </a:xfrm>
          <a:prstGeom prst="rect">
            <a:avLst/>
          </a:prstGeom>
          <a:noFill/>
          <a:ln>
            <a:noFill/>
          </a:ln>
        </p:spPr>
        <p:txBody>
          <a:bodyPr spcFirstLastPara="1" wrap="square" lIns="91425" tIns="91425" rIns="91425" bIns="91425" anchor="t" anchorCtr="0">
            <a:noAutofit/>
          </a:bodyPr>
          <a:lstStyle/>
          <a:p>
            <a:pPr marL="457200" lvl="0" indent="-228600" algn="ctr" rtl="0">
              <a:spcBef>
                <a:spcPts val="0"/>
              </a:spcBef>
              <a:spcAft>
                <a:spcPts val="0"/>
              </a:spcAft>
              <a:buSzPts val="1400"/>
              <a:buNone/>
            </a:pPr>
            <a:r>
              <a:rPr lang="en-US" b="1" dirty="0"/>
              <a:t>DETAILED DESIGN</a:t>
            </a:r>
            <a:endParaRPr dirty="0"/>
          </a:p>
        </p:txBody>
      </p:sp>
      <p:sp>
        <p:nvSpPr>
          <p:cNvPr id="214" name="Google Shape;214;p25"/>
          <p:cNvSpPr txBox="1">
            <a:spLocks noGrp="1"/>
          </p:cNvSpPr>
          <p:nvPr>
            <p:ph type="dt" idx="10"/>
          </p:nvPr>
        </p:nvSpPr>
        <p:spPr>
          <a:xfrm>
            <a:off x="7596337" y="6136218"/>
            <a:ext cx="942828"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215" name="Google Shape;215;p25"/>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216" name="Google Shape;216;p25"/>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7" name="Rectangle 6">
            <a:extLst>
              <a:ext uri="{FF2B5EF4-FFF2-40B4-BE49-F238E27FC236}">
                <a16:creationId xmlns:a16="http://schemas.microsoft.com/office/drawing/2014/main" id="{41AA662C-0834-7A44-FE7D-CBD1E9FBA488}"/>
              </a:ext>
            </a:extLst>
          </p:cNvPr>
          <p:cNvSpPr/>
          <p:nvPr/>
        </p:nvSpPr>
        <p:spPr>
          <a:xfrm>
            <a:off x="3485853" y="1310129"/>
            <a:ext cx="2117035" cy="35383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dirty="0"/>
          </a:p>
        </p:txBody>
      </p:sp>
      <p:sp>
        <p:nvSpPr>
          <p:cNvPr id="8" name="Flowchart: Multidocument 7">
            <a:extLst>
              <a:ext uri="{FF2B5EF4-FFF2-40B4-BE49-F238E27FC236}">
                <a16:creationId xmlns:a16="http://schemas.microsoft.com/office/drawing/2014/main" id="{4C151EB6-F1B7-B8A4-6F1A-8A73B563FDCF}"/>
              </a:ext>
            </a:extLst>
          </p:cNvPr>
          <p:cNvSpPr/>
          <p:nvPr/>
        </p:nvSpPr>
        <p:spPr>
          <a:xfrm>
            <a:off x="3992749" y="2482945"/>
            <a:ext cx="1202635" cy="1043609"/>
          </a:xfrm>
          <a:prstGeom prst="flowChartMultidocumen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t>Flies</a:t>
            </a:r>
          </a:p>
        </p:txBody>
      </p:sp>
      <p:sp>
        <p:nvSpPr>
          <p:cNvPr id="9" name="Rectangle: Rounded Corners 8">
            <a:extLst>
              <a:ext uri="{FF2B5EF4-FFF2-40B4-BE49-F238E27FC236}">
                <a16:creationId xmlns:a16="http://schemas.microsoft.com/office/drawing/2014/main" id="{A8ADDDF6-2F4B-21CC-CAAE-8AD67609A8A1}"/>
              </a:ext>
            </a:extLst>
          </p:cNvPr>
          <p:cNvSpPr/>
          <p:nvPr/>
        </p:nvSpPr>
        <p:spPr>
          <a:xfrm>
            <a:off x="3485852" y="5405049"/>
            <a:ext cx="2117035" cy="6162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Server</a:t>
            </a:r>
          </a:p>
        </p:txBody>
      </p:sp>
      <p:sp>
        <p:nvSpPr>
          <p:cNvPr id="10" name="Oval 9">
            <a:extLst>
              <a:ext uri="{FF2B5EF4-FFF2-40B4-BE49-F238E27FC236}">
                <a16:creationId xmlns:a16="http://schemas.microsoft.com/office/drawing/2014/main" id="{726C80F0-CF18-DF68-239D-922EA94B06E4}"/>
              </a:ext>
            </a:extLst>
          </p:cNvPr>
          <p:cNvSpPr/>
          <p:nvPr/>
        </p:nvSpPr>
        <p:spPr>
          <a:xfrm>
            <a:off x="1120339" y="2522702"/>
            <a:ext cx="1639957" cy="11131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Admin</a:t>
            </a:r>
          </a:p>
        </p:txBody>
      </p:sp>
      <p:sp>
        <p:nvSpPr>
          <p:cNvPr id="11" name="Oval 10">
            <a:extLst>
              <a:ext uri="{FF2B5EF4-FFF2-40B4-BE49-F238E27FC236}">
                <a16:creationId xmlns:a16="http://schemas.microsoft.com/office/drawing/2014/main" id="{DF80E243-9F15-A0FA-7E2B-053BD974214C}"/>
              </a:ext>
            </a:extLst>
          </p:cNvPr>
          <p:cNvSpPr/>
          <p:nvPr/>
        </p:nvSpPr>
        <p:spPr>
          <a:xfrm>
            <a:off x="6487471" y="1489032"/>
            <a:ext cx="1152939" cy="78519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 1</a:t>
            </a:r>
          </a:p>
        </p:txBody>
      </p:sp>
      <p:sp>
        <p:nvSpPr>
          <p:cNvPr id="12" name="Oval 11">
            <a:extLst>
              <a:ext uri="{FF2B5EF4-FFF2-40B4-BE49-F238E27FC236}">
                <a16:creationId xmlns:a16="http://schemas.microsoft.com/office/drawing/2014/main" id="{4C0AB54A-3138-350C-08BE-E33956A2187B}"/>
              </a:ext>
            </a:extLst>
          </p:cNvPr>
          <p:cNvSpPr/>
          <p:nvPr/>
        </p:nvSpPr>
        <p:spPr>
          <a:xfrm>
            <a:off x="6487471" y="2645286"/>
            <a:ext cx="1152939" cy="78519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 2</a:t>
            </a:r>
          </a:p>
        </p:txBody>
      </p:sp>
      <p:sp>
        <p:nvSpPr>
          <p:cNvPr id="13" name="Oval 12">
            <a:extLst>
              <a:ext uri="{FF2B5EF4-FFF2-40B4-BE49-F238E27FC236}">
                <a16:creationId xmlns:a16="http://schemas.microsoft.com/office/drawing/2014/main" id="{2AF616A1-9823-B2FF-AD9A-93CD9231CF7E}"/>
              </a:ext>
            </a:extLst>
          </p:cNvPr>
          <p:cNvSpPr/>
          <p:nvPr/>
        </p:nvSpPr>
        <p:spPr>
          <a:xfrm>
            <a:off x="6487471" y="3987067"/>
            <a:ext cx="1152939" cy="78519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 3</a:t>
            </a:r>
          </a:p>
        </p:txBody>
      </p:sp>
      <p:sp>
        <p:nvSpPr>
          <p:cNvPr id="14" name="TextBox 13">
            <a:extLst>
              <a:ext uri="{FF2B5EF4-FFF2-40B4-BE49-F238E27FC236}">
                <a16:creationId xmlns:a16="http://schemas.microsoft.com/office/drawing/2014/main" id="{2884ED9E-C889-42A0-4C3B-3C05E6A85ECD}"/>
              </a:ext>
            </a:extLst>
          </p:cNvPr>
          <p:cNvSpPr txBox="1"/>
          <p:nvPr/>
        </p:nvSpPr>
        <p:spPr>
          <a:xfrm>
            <a:off x="4241227" y="1456838"/>
            <a:ext cx="1361661" cy="369332"/>
          </a:xfrm>
          <a:prstGeom prst="rect">
            <a:avLst/>
          </a:prstGeom>
          <a:noFill/>
        </p:spPr>
        <p:txBody>
          <a:bodyPr wrap="square" rtlCol="0">
            <a:spAutoFit/>
          </a:bodyPr>
          <a:lstStyle/>
          <a:p>
            <a:r>
              <a:rPr lang="en-US" dirty="0"/>
              <a:t>System</a:t>
            </a:r>
          </a:p>
        </p:txBody>
      </p:sp>
      <p:cxnSp>
        <p:nvCxnSpPr>
          <p:cNvPr id="15" name="Straight Arrow Connector 14">
            <a:extLst>
              <a:ext uri="{FF2B5EF4-FFF2-40B4-BE49-F238E27FC236}">
                <a16:creationId xmlns:a16="http://schemas.microsoft.com/office/drawing/2014/main" id="{969D9CEA-7472-7F64-B26E-1430F9B61566}"/>
              </a:ext>
            </a:extLst>
          </p:cNvPr>
          <p:cNvCxnSpPr>
            <a:stCxn id="10" idx="6"/>
            <a:endCxn id="7" idx="1"/>
          </p:cNvCxnSpPr>
          <p:nvPr/>
        </p:nvCxnSpPr>
        <p:spPr>
          <a:xfrm>
            <a:off x="2760296" y="3079294"/>
            <a:ext cx="72555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Connector: Elbow 15">
            <a:extLst>
              <a:ext uri="{FF2B5EF4-FFF2-40B4-BE49-F238E27FC236}">
                <a16:creationId xmlns:a16="http://schemas.microsoft.com/office/drawing/2014/main" id="{CA0CC8DA-3CA3-F89C-3D64-239DA01A49C4}"/>
              </a:ext>
            </a:extLst>
          </p:cNvPr>
          <p:cNvCxnSpPr>
            <a:stCxn id="13" idx="2"/>
            <a:endCxn id="8" idx="3"/>
          </p:cNvCxnSpPr>
          <p:nvPr/>
        </p:nvCxnSpPr>
        <p:spPr>
          <a:xfrm rot="10800000">
            <a:off x="5195385" y="3004751"/>
            <a:ext cx="1292087" cy="1374913"/>
          </a:xfrm>
          <a:prstGeom prst="bentConnector3">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7" name="Connector: Elbow 16">
            <a:extLst>
              <a:ext uri="{FF2B5EF4-FFF2-40B4-BE49-F238E27FC236}">
                <a16:creationId xmlns:a16="http://schemas.microsoft.com/office/drawing/2014/main" id="{FE8B929A-70B4-CB4F-834A-D27BBC3E0B4D}"/>
              </a:ext>
            </a:extLst>
          </p:cNvPr>
          <p:cNvCxnSpPr>
            <a:stCxn id="12" idx="2"/>
          </p:cNvCxnSpPr>
          <p:nvPr/>
        </p:nvCxnSpPr>
        <p:spPr>
          <a:xfrm rot="10800000">
            <a:off x="5195385" y="3021316"/>
            <a:ext cx="1292087" cy="16567"/>
          </a:xfrm>
          <a:prstGeom prst="bentConnector3">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8" name="Connector: Elbow 17">
            <a:extLst>
              <a:ext uri="{FF2B5EF4-FFF2-40B4-BE49-F238E27FC236}">
                <a16:creationId xmlns:a16="http://schemas.microsoft.com/office/drawing/2014/main" id="{B35A0844-9F94-D6D7-6B1F-309255C85103}"/>
              </a:ext>
            </a:extLst>
          </p:cNvPr>
          <p:cNvCxnSpPr>
            <a:stCxn id="11" idx="2"/>
            <a:endCxn id="8" idx="3"/>
          </p:cNvCxnSpPr>
          <p:nvPr/>
        </p:nvCxnSpPr>
        <p:spPr>
          <a:xfrm rot="10800000" flipV="1">
            <a:off x="5195385" y="1881628"/>
            <a:ext cx="1292087" cy="1123122"/>
          </a:xfrm>
          <a:prstGeom prst="bentConnector3">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F6CE7056-B149-1DA8-AFAC-D94A7684F4CC}"/>
              </a:ext>
            </a:extLst>
          </p:cNvPr>
          <p:cNvCxnSpPr>
            <a:stCxn id="8" idx="2"/>
            <a:endCxn id="9" idx="0"/>
          </p:cNvCxnSpPr>
          <p:nvPr/>
        </p:nvCxnSpPr>
        <p:spPr>
          <a:xfrm>
            <a:off x="4510439" y="3487032"/>
            <a:ext cx="33931" cy="1918017"/>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855F9C72-88BD-6259-B5FE-A0E759B31405}"/>
              </a:ext>
            </a:extLst>
          </p:cNvPr>
          <p:cNvSpPr txBox="1"/>
          <p:nvPr/>
        </p:nvSpPr>
        <p:spPr>
          <a:xfrm rot="16200000">
            <a:off x="3831762" y="4194996"/>
            <a:ext cx="984764" cy="369332"/>
          </a:xfrm>
          <a:prstGeom prst="rect">
            <a:avLst/>
          </a:prstGeom>
          <a:noFill/>
        </p:spPr>
        <p:txBody>
          <a:bodyPr wrap="square" rtlCol="0">
            <a:spAutoFit/>
          </a:bodyPr>
          <a:lstStyle/>
          <a:p>
            <a:r>
              <a:rPr lang="en-US" dirty="0"/>
              <a:t>Request</a:t>
            </a:r>
          </a:p>
        </p:txBody>
      </p:sp>
      <p:sp>
        <p:nvSpPr>
          <p:cNvPr id="21" name="TextBox 20">
            <a:extLst>
              <a:ext uri="{FF2B5EF4-FFF2-40B4-BE49-F238E27FC236}">
                <a16:creationId xmlns:a16="http://schemas.microsoft.com/office/drawing/2014/main" id="{A1326687-17E9-3A88-3761-8D2B13FE7E92}"/>
              </a:ext>
            </a:extLst>
          </p:cNvPr>
          <p:cNvSpPr txBox="1"/>
          <p:nvPr/>
        </p:nvSpPr>
        <p:spPr>
          <a:xfrm rot="5400000">
            <a:off x="3982015" y="4718457"/>
            <a:ext cx="1639957" cy="369332"/>
          </a:xfrm>
          <a:prstGeom prst="rect">
            <a:avLst/>
          </a:prstGeom>
          <a:noFill/>
        </p:spPr>
        <p:txBody>
          <a:bodyPr wrap="square" rtlCol="0">
            <a:spAutoFit/>
          </a:bodyPr>
          <a:lstStyle/>
          <a:p>
            <a:r>
              <a:rPr lang="en-US" dirty="0"/>
              <a:t>Access</a:t>
            </a:r>
          </a:p>
        </p:txBody>
      </p:sp>
      <p:sp>
        <p:nvSpPr>
          <p:cNvPr id="22" name="Google Shape;169;p22">
            <a:extLst>
              <a:ext uri="{FF2B5EF4-FFF2-40B4-BE49-F238E27FC236}">
                <a16:creationId xmlns:a16="http://schemas.microsoft.com/office/drawing/2014/main" id="{A8A0BE55-94E4-40E5-42DA-7215A44B8237}"/>
              </a:ext>
            </a:extLst>
          </p:cNvPr>
          <p:cNvSpPr txBox="1">
            <a:spLocks/>
          </p:cNvSpPr>
          <p:nvPr/>
        </p:nvSpPr>
        <p:spPr>
          <a:xfrm>
            <a:off x="359958" y="1038437"/>
            <a:ext cx="3436812" cy="9011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rgbClr val="000000"/>
              </a:buClr>
              <a:buSzPts val="1400"/>
              <a:buFont typeface="Arial"/>
              <a:buNone/>
              <a:defRPr sz="2600" b="0" i="0" u="none" strike="noStrike" cap="none">
                <a:solidFill>
                  <a:schemeClr val="dk1"/>
                </a:solidFill>
                <a:latin typeface="Libre Baskerville"/>
                <a:ea typeface="Libre Baskerville"/>
                <a:cs typeface="Libre Baskerville"/>
                <a:sym typeface="Libre Baskerville"/>
              </a:defRPr>
            </a:lvl1pPr>
            <a:lvl2pPr marL="914400" marR="0" lvl="1" indent="-342900" algn="l" rtl="0">
              <a:lnSpc>
                <a:spcPct val="100000"/>
              </a:lnSpc>
              <a:spcBef>
                <a:spcPts val="0"/>
              </a:spcBef>
              <a:spcAft>
                <a:spcPts val="0"/>
              </a:spcAft>
              <a:buClr>
                <a:srgbClr val="000000"/>
              </a:buClr>
              <a:buSzPts val="180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42900" algn="l" rtl="0">
              <a:lnSpc>
                <a:spcPct val="100000"/>
              </a:lnSpc>
              <a:spcBef>
                <a:spcPts val="0"/>
              </a:spcBef>
              <a:spcAft>
                <a:spcPts val="0"/>
              </a:spcAft>
              <a:buClr>
                <a:srgbClr val="000000"/>
              </a:buClr>
              <a:buSzPts val="18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42900" algn="l" rtl="0">
              <a:lnSpc>
                <a:spcPct val="100000"/>
              </a:lnSpc>
              <a:spcBef>
                <a:spcPts val="0"/>
              </a:spcBef>
              <a:spcAft>
                <a:spcPts val="0"/>
              </a:spcAft>
              <a:buClr>
                <a:srgbClr val="000000"/>
              </a:buClr>
              <a:buSzPts val="18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42900" algn="l" rtl="0">
              <a:lnSpc>
                <a:spcPct val="100000"/>
              </a:lnSpc>
              <a:spcBef>
                <a:spcPts val="0"/>
              </a:spcBef>
              <a:spcAft>
                <a:spcPts val="0"/>
              </a:spcAft>
              <a:buClr>
                <a:srgbClr val="000000"/>
              </a:buClr>
              <a:buSzPts val="1800"/>
              <a:buFont typeface="Libre Baskerville"/>
              <a:buChar char="»"/>
              <a:defRPr sz="2000" b="0" i="0" u="none" strike="noStrike" cap="none">
                <a:solidFill>
                  <a:schemeClr val="dk1"/>
                </a:solidFill>
                <a:latin typeface="Libre Baskerville"/>
                <a:ea typeface="Libre Baskerville"/>
                <a:cs typeface="Libre Baskerville"/>
                <a:sym typeface="Libre Baskerville"/>
              </a:defRPr>
            </a:lvl5pPr>
            <a:lvl6pPr marL="2743200" marR="0" lvl="5"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6pPr>
            <a:lvl7pPr marL="3200400" marR="0" lvl="6"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7pPr>
            <a:lvl8pPr marL="3657600" marR="0" lvl="7"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8pPr>
            <a:lvl9pPr marL="4114800" marR="0" lvl="8"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9pPr>
          </a:lstStyle>
          <a:p>
            <a:pPr marL="0" indent="0" algn="ctr">
              <a:buClr>
                <a:srgbClr val="1581AA"/>
              </a:buClr>
              <a:buSzPts val="2800"/>
            </a:pPr>
            <a:r>
              <a:rPr lang="en-US" sz="2400" dirty="0">
                <a:solidFill>
                  <a:schemeClr val="dk2"/>
                </a:solidFill>
                <a:latin typeface="Times New Roman" panose="02020603050405020304" pitchFamily="18" charset="0"/>
                <a:ea typeface="Libre Franklin"/>
                <a:cs typeface="Times New Roman" panose="02020603050405020304" pitchFamily="18" charset="0"/>
                <a:sym typeface="Libre Franklin"/>
              </a:rPr>
              <a:t>User case Design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9C13B23-68D0-0EC3-2A00-C4FF72A7B079}"/>
              </a:ext>
            </a:extLst>
          </p:cNvPr>
          <p:cNvSpPr/>
          <p:nvPr/>
        </p:nvSpPr>
        <p:spPr>
          <a:xfrm>
            <a:off x="3046395" y="1650100"/>
            <a:ext cx="5426766" cy="322027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Providing access</a:t>
            </a:r>
          </a:p>
        </p:txBody>
      </p:sp>
      <p:sp>
        <p:nvSpPr>
          <p:cNvPr id="7" name="Rectangle: Rounded Corners 6">
            <a:extLst>
              <a:ext uri="{FF2B5EF4-FFF2-40B4-BE49-F238E27FC236}">
                <a16:creationId xmlns:a16="http://schemas.microsoft.com/office/drawing/2014/main" id="{8DE729C5-B13B-FAEB-19FA-E4F21DE44AA0}"/>
              </a:ext>
            </a:extLst>
          </p:cNvPr>
          <p:cNvSpPr/>
          <p:nvPr/>
        </p:nvSpPr>
        <p:spPr>
          <a:xfrm>
            <a:off x="511297" y="2976973"/>
            <a:ext cx="1341783" cy="56653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 Starting server </a:t>
            </a:r>
          </a:p>
        </p:txBody>
      </p:sp>
      <p:sp>
        <p:nvSpPr>
          <p:cNvPr id="8" name="Rectangle: Rounded Corners 7">
            <a:extLst>
              <a:ext uri="{FF2B5EF4-FFF2-40B4-BE49-F238E27FC236}">
                <a16:creationId xmlns:a16="http://schemas.microsoft.com/office/drawing/2014/main" id="{AC7B6D47-25A4-B807-3841-D8F63A2B6061}"/>
              </a:ext>
            </a:extLst>
          </p:cNvPr>
          <p:cNvSpPr/>
          <p:nvPr/>
        </p:nvSpPr>
        <p:spPr>
          <a:xfrm>
            <a:off x="3399022" y="1941654"/>
            <a:ext cx="1341783" cy="56653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Launching </a:t>
            </a:r>
          </a:p>
          <a:p>
            <a:pPr algn="ctr"/>
            <a:r>
              <a:rPr lang="en-US" dirty="0"/>
              <a:t>software</a:t>
            </a:r>
          </a:p>
        </p:txBody>
      </p:sp>
      <p:sp>
        <p:nvSpPr>
          <p:cNvPr id="9" name="Rectangle: Rounded Corners 8">
            <a:extLst>
              <a:ext uri="{FF2B5EF4-FFF2-40B4-BE49-F238E27FC236}">
                <a16:creationId xmlns:a16="http://schemas.microsoft.com/office/drawing/2014/main" id="{195F8D8C-72FB-69FE-E5E3-921E02207399}"/>
              </a:ext>
            </a:extLst>
          </p:cNvPr>
          <p:cNvSpPr/>
          <p:nvPr/>
        </p:nvSpPr>
        <p:spPr>
          <a:xfrm>
            <a:off x="6774806" y="1920855"/>
            <a:ext cx="1446974" cy="68083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Get credentials</a:t>
            </a:r>
          </a:p>
        </p:txBody>
      </p:sp>
      <p:sp>
        <p:nvSpPr>
          <p:cNvPr id="10" name="Rectangle: Rounded Corners 9">
            <a:extLst>
              <a:ext uri="{FF2B5EF4-FFF2-40B4-BE49-F238E27FC236}">
                <a16:creationId xmlns:a16="http://schemas.microsoft.com/office/drawing/2014/main" id="{369ECA5A-8F53-FB89-A57C-4527CEC2E98F}"/>
              </a:ext>
            </a:extLst>
          </p:cNvPr>
          <p:cNvSpPr/>
          <p:nvPr/>
        </p:nvSpPr>
        <p:spPr>
          <a:xfrm>
            <a:off x="6827401" y="3031242"/>
            <a:ext cx="1341783" cy="56653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Access token</a:t>
            </a:r>
          </a:p>
        </p:txBody>
      </p:sp>
      <p:sp>
        <p:nvSpPr>
          <p:cNvPr id="11" name="Rectangle: Rounded Corners 10">
            <a:extLst>
              <a:ext uri="{FF2B5EF4-FFF2-40B4-BE49-F238E27FC236}">
                <a16:creationId xmlns:a16="http://schemas.microsoft.com/office/drawing/2014/main" id="{A2CA3FCB-21F8-ED9E-3E3B-9EC8050F9425}"/>
              </a:ext>
            </a:extLst>
          </p:cNvPr>
          <p:cNvSpPr/>
          <p:nvPr/>
        </p:nvSpPr>
        <p:spPr>
          <a:xfrm>
            <a:off x="3399022" y="4141503"/>
            <a:ext cx="1341783" cy="56653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Perform</a:t>
            </a:r>
          </a:p>
          <a:p>
            <a:pPr algn="ctr"/>
            <a:r>
              <a:rPr lang="en-US" dirty="0"/>
              <a:t>actions</a:t>
            </a:r>
          </a:p>
        </p:txBody>
      </p:sp>
      <p:sp>
        <p:nvSpPr>
          <p:cNvPr id="12" name="Rectangle: Rounded Corners 11">
            <a:extLst>
              <a:ext uri="{FF2B5EF4-FFF2-40B4-BE49-F238E27FC236}">
                <a16:creationId xmlns:a16="http://schemas.microsoft.com/office/drawing/2014/main" id="{901053BA-3540-1095-86A1-3AE8E9536003}"/>
              </a:ext>
            </a:extLst>
          </p:cNvPr>
          <p:cNvSpPr/>
          <p:nvPr/>
        </p:nvSpPr>
        <p:spPr>
          <a:xfrm>
            <a:off x="5426400" y="4115751"/>
            <a:ext cx="1757155" cy="613939"/>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Provide session access</a:t>
            </a:r>
          </a:p>
        </p:txBody>
      </p:sp>
      <p:sp>
        <p:nvSpPr>
          <p:cNvPr id="13" name="Oval 12">
            <a:extLst>
              <a:ext uri="{FF2B5EF4-FFF2-40B4-BE49-F238E27FC236}">
                <a16:creationId xmlns:a16="http://schemas.microsoft.com/office/drawing/2014/main" id="{BFD6FF05-08F1-B2A4-63FF-EB66DEB6BAA9}"/>
              </a:ext>
            </a:extLst>
          </p:cNvPr>
          <p:cNvSpPr/>
          <p:nvPr/>
        </p:nvSpPr>
        <p:spPr>
          <a:xfrm>
            <a:off x="3399022" y="2944064"/>
            <a:ext cx="1341783" cy="81500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Logout</a:t>
            </a:r>
          </a:p>
        </p:txBody>
      </p:sp>
      <p:sp>
        <p:nvSpPr>
          <p:cNvPr id="14" name="Oval 13">
            <a:extLst>
              <a:ext uri="{FF2B5EF4-FFF2-40B4-BE49-F238E27FC236}">
                <a16:creationId xmlns:a16="http://schemas.microsoft.com/office/drawing/2014/main" id="{BC72CB23-5FC0-E5DE-B9EB-4C8C87F18C67}"/>
              </a:ext>
            </a:extLst>
          </p:cNvPr>
          <p:cNvSpPr/>
          <p:nvPr/>
        </p:nvSpPr>
        <p:spPr>
          <a:xfrm>
            <a:off x="5156180" y="1941654"/>
            <a:ext cx="1148798" cy="68083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Login</a:t>
            </a:r>
          </a:p>
        </p:txBody>
      </p:sp>
      <p:sp>
        <p:nvSpPr>
          <p:cNvPr id="15" name="Rectangle: Rounded Corners 14">
            <a:extLst>
              <a:ext uri="{FF2B5EF4-FFF2-40B4-BE49-F238E27FC236}">
                <a16:creationId xmlns:a16="http://schemas.microsoft.com/office/drawing/2014/main" id="{B39ACC4C-254B-25D3-BFF0-31940189D654}"/>
              </a:ext>
            </a:extLst>
          </p:cNvPr>
          <p:cNvSpPr/>
          <p:nvPr/>
        </p:nvSpPr>
        <p:spPr>
          <a:xfrm>
            <a:off x="6827401" y="5394668"/>
            <a:ext cx="1341783" cy="56653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Server</a:t>
            </a:r>
          </a:p>
        </p:txBody>
      </p:sp>
      <p:sp>
        <p:nvSpPr>
          <p:cNvPr id="16" name="Rectangle: Rounded Corners 15">
            <a:extLst>
              <a:ext uri="{FF2B5EF4-FFF2-40B4-BE49-F238E27FC236}">
                <a16:creationId xmlns:a16="http://schemas.microsoft.com/office/drawing/2014/main" id="{33298A2F-581E-850D-FA2D-03B5A6D9FCF0}"/>
              </a:ext>
            </a:extLst>
          </p:cNvPr>
          <p:cNvSpPr/>
          <p:nvPr/>
        </p:nvSpPr>
        <p:spPr>
          <a:xfrm>
            <a:off x="3886251" y="5394668"/>
            <a:ext cx="1341783" cy="56653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Stopping server </a:t>
            </a:r>
          </a:p>
        </p:txBody>
      </p:sp>
      <p:sp>
        <p:nvSpPr>
          <p:cNvPr id="17" name="Rectangle 16">
            <a:extLst>
              <a:ext uri="{FF2B5EF4-FFF2-40B4-BE49-F238E27FC236}">
                <a16:creationId xmlns:a16="http://schemas.microsoft.com/office/drawing/2014/main" id="{0CE18189-3F2A-0CEA-6791-314B931755CE}"/>
              </a:ext>
            </a:extLst>
          </p:cNvPr>
          <p:cNvSpPr/>
          <p:nvPr/>
        </p:nvSpPr>
        <p:spPr>
          <a:xfrm>
            <a:off x="511298" y="1658388"/>
            <a:ext cx="1341783" cy="56653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Start</a:t>
            </a:r>
          </a:p>
        </p:txBody>
      </p:sp>
      <p:sp>
        <p:nvSpPr>
          <p:cNvPr id="18" name="Rectangle 17">
            <a:extLst>
              <a:ext uri="{FF2B5EF4-FFF2-40B4-BE49-F238E27FC236}">
                <a16:creationId xmlns:a16="http://schemas.microsoft.com/office/drawing/2014/main" id="{AC51E0CD-A17A-5D6A-DC8F-0D40CF9A723A}"/>
              </a:ext>
            </a:extLst>
          </p:cNvPr>
          <p:cNvSpPr/>
          <p:nvPr/>
        </p:nvSpPr>
        <p:spPr>
          <a:xfrm>
            <a:off x="511296" y="5394667"/>
            <a:ext cx="1341783" cy="56653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End</a:t>
            </a:r>
          </a:p>
        </p:txBody>
      </p:sp>
      <p:cxnSp>
        <p:nvCxnSpPr>
          <p:cNvPr id="19" name="Straight Arrow Connector 18">
            <a:extLst>
              <a:ext uri="{FF2B5EF4-FFF2-40B4-BE49-F238E27FC236}">
                <a16:creationId xmlns:a16="http://schemas.microsoft.com/office/drawing/2014/main" id="{91C37A6A-BC4B-3580-C766-7B0DCFEF6C31}"/>
              </a:ext>
            </a:extLst>
          </p:cNvPr>
          <p:cNvCxnSpPr>
            <a:stCxn id="17" idx="2"/>
            <a:endCxn id="7" idx="0"/>
          </p:cNvCxnSpPr>
          <p:nvPr/>
        </p:nvCxnSpPr>
        <p:spPr>
          <a:xfrm flipH="1">
            <a:off x="1182189" y="2224919"/>
            <a:ext cx="1" cy="7520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Connector: Elbow 19">
            <a:extLst>
              <a:ext uri="{FF2B5EF4-FFF2-40B4-BE49-F238E27FC236}">
                <a16:creationId xmlns:a16="http://schemas.microsoft.com/office/drawing/2014/main" id="{D1838E56-7408-6B19-F203-68C9B49EBE97}"/>
              </a:ext>
            </a:extLst>
          </p:cNvPr>
          <p:cNvCxnSpPr>
            <a:stCxn id="7" idx="3"/>
            <a:endCxn id="8" idx="1"/>
          </p:cNvCxnSpPr>
          <p:nvPr/>
        </p:nvCxnSpPr>
        <p:spPr>
          <a:xfrm flipV="1">
            <a:off x="1853080" y="2224920"/>
            <a:ext cx="1545942" cy="1035319"/>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524A03B2-58D2-9314-1DCA-E3247CC1EEDE}"/>
              </a:ext>
            </a:extLst>
          </p:cNvPr>
          <p:cNvCxnSpPr>
            <a:endCxn id="14" idx="2"/>
          </p:cNvCxnSpPr>
          <p:nvPr/>
        </p:nvCxnSpPr>
        <p:spPr>
          <a:xfrm>
            <a:off x="4740805" y="2282069"/>
            <a:ext cx="41537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51C6CA06-1150-C95D-C194-DE66C0CE8DCE}"/>
              </a:ext>
            </a:extLst>
          </p:cNvPr>
          <p:cNvCxnSpPr>
            <a:endCxn id="9" idx="1"/>
          </p:cNvCxnSpPr>
          <p:nvPr/>
        </p:nvCxnSpPr>
        <p:spPr>
          <a:xfrm>
            <a:off x="6304977" y="2261270"/>
            <a:ext cx="46982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98033651-D216-21B4-1182-71A4F7BDA0E8}"/>
              </a:ext>
            </a:extLst>
          </p:cNvPr>
          <p:cNvCxnSpPr>
            <a:stCxn id="9" idx="2"/>
            <a:endCxn id="10" idx="0"/>
          </p:cNvCxnSpPr>
          <p:nvPr/>
        </p:nvCxnSpPr>
        <p:spPr>
          <a:xfrm>
            <a:off x="7498293" y="2601685"/>
            <a:ext cx="0" cy="42955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Connector: Elbow 23">
            <a:extLst>
              <a:ext uri="{FF2B5EF4-FFF2-40B4-BE49-F238E27FC236}">
                <a16:creationId xmlns:a16="http://schemas.microsoft.com/office/drawing/2014/main" id="{03242EC3-6AFB-726D-6D81-1A09B537E913}"/>
              </a:ext>
            </a:extLst>
          </p:cNvPr>
          <p:cNvCxnSpPr>
            <a:stCxn id="10" idx="3"/>
            <a:endCxn id="15" idx="3"/>
          </p:cNvCxnSpPr>
          <p:nvPr/>
        </p:nvCxnSpPr>
        <p:spPr>
          <a:xfrm>
            <a:off x="8169184" y="3314508"/>
            <a:ext cx="12700" cy="2363426"/>
          </a:xfrm>
          <a:prstGeom prst="bentConnector3">
            <a:avLst>
              <a:gd name="adj1" fmla="val 180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25" name="Connector: Elbow 24">
            <a:extLst>
              <a:ext uri="{FF2B5EF4-FFF2-40B4-BE49-F238E27FC236}">
                <a16:creationId xmlns:a16="http://schemas.microsoft.com/office/drawing/2014/main" id="{8F99572B-EDD5-4B64-B4A4-0B65304EBD0E}"/>
              </a:ext>
            </a:extLst>
          </p:cNvPr>
          <p:cNvCxnSpPr>
            <a:stCxn id="10" idx="2"/>
            <a:endCxn id="12" idx="3"/>
          </p:cNvCxnSpPr>
          <p:nvPr/>
        </p:nvCxnSpPr>
        <p:spPr>
          <a:xfrm rot="5400000">
            <a:off x="6928450" y="3852878"/>
            <a:ext cx="824948" cy="314738"/>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59B6B2B8-BB11-963F-AC71-056BA457F937}"/>
              </a:ext>
            </a:extLst>
          </p:cNvPr>
          <p:cNvCxnSpPr>
            <a:stCxn id="12" idx="1"/>
            <a:endCxn id="11" idx="3"/>
          </p:cNvCxnSpPr>
          <p:nvPr/>
        </p:nvCxnSpPr>
        <p:spPr>
          <a:xfrm flipH="1">
            <a:off x="4740805" y="4422721"/>
            <a:ext cx="685595" cy="20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A52A2994-F10F-F003-DC67-D4F51CDE3C87}"/>
              </a:ext>
            </a:extLst>
          </p:cNvPr>
          <p:cNvCxnSpPr>
            <a:stCxn id="11" idx="0"/>
            <a:endCxn id="13" idx="4"/>
          </p:cNvCxnSpPr>
          <p:nvPr/>
        </p:nvCxnSpPr>
        <p:spPr>
          <a:xfrm flipV="1">
            <a:off x="4069914" y="3759072"/>
            <a:ext cx="0" cy="3824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Connector: Elbow 27">
            <a:extLst>
              <a:ext uri="{FF2B5EF4-FFF2-40B4-BE49-F238E27FC236}">
                <a16:creationId xmlns:a16="http://schemas.microsoft.com/office/drawing/2014/main" id="{B1313A76-5A9D-EAFD-288D-A5DA6A868FBB}"/>
              </a:ext>
            </a:extLst>
          </p:cNvPr>
          <p:cNvCxnSpPr>
            <a:stCxn id="12" idx="2"/>
            <a:endCxn id="16" idx="3"/>
          </p:cNvCxnSpPr>
          <p:nvPr/>
        </p:nvCxnSpPr>
        <p:spPr>
          <a:xfrm rot="5400000">
            <a:off x="5292384" y="4665340"/>
            <a:ext cx="948244" cy="1076944"/>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21C82277-D75B-D2D8-E877-2ACC3366502D}"/>
              </a:ext>
            </a:extLst>
          </p:cNvPr>
          <p:cNvCxnSpPr>
            <a:stCxn id="16" idx="1"/>
            <a:endCxn id="18" idx="3"/>
          </p:cNvCxnSpPr>
          <p:nvPr/>
        </p:nvCxnSpPr>
        <p:spPr>
          <a:xfrm flipH="1" flipV="1">
            <a:off x="1853079" y="5677933"/>
            <a:ext cx="2033172"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0" name="Google Shape;169;p22">
            <a:extLst>
              <a:ext uri="{FF2B5EF4-FFF2-40B4-BE49-F238E27FC236}">
                <a16:creationId xmlns:a16="http://schemas.microsoft.com/office/drawing/2014/main" id="{4A9E71E1-25EE-6C1E-DB0B-6227387B7451}"/>
              </a:ext>
            </a:extLst>
          </p:cNvPr>
          <p:cNvSpPr txBox="1">
            <a:spLocks/>
          </p:cNvSpPr>
          <p:nvPr/>
        </p:nvSpPr>
        <p:spPr>
          <a:xfrm>
            <a:off x="1076285" y="335646"/>
            <a:ext cx="7538184" cy="882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rgbClr val="000000"/>
              </a:buClr>
              <a:buSzPts val="1400"/>
              <a:buFont typeface="Arial"/>
              <a:buNone/>
              <a:defRPr sz="2600" b="0" i="0" u="none" strike="noStrike" cap="none">
                <a:solidFill>
                  <a:schemeClr val="dk1"/>
                </a:solidFill>
                <a:latin typeface="Libre Baskerville"/>
                <a:ea typeface="Libre Baskerville"/>
                <a:cs typeface="Libre Baskerville"/>
                <a:sym typeface="Libre Baskerville"/>
              </a:defRPr>
            </a:lvl1pPr>
            <a:lvl2pPr marL="914400" marR="0" lvl="1" indent="-342900" algn="l" rtl="0">
              <a:lnSpc>
                <a:spcPct val="100000"/>
              </a:lnSpc>
              <a:spcBef>
                <a:spcPts val="0"/>
              </a:spcBef>
              <a:spcAft>
                <a:spcPts val="0"/>
              </a:spcAft>
              <a:buClr>
                <a:srgbClr val="000000"/>
              </a:buClr>
              <a:buSzPts val="180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42900" algn="l" rtl="0">
              <a:lnSpc>
                <a:spcPct val="100000"/>
              </a:lnSpc>
              <a:spcBef>
                <a:spcPts val="0"/>
              </a:spcBef>
              <a:spcAft>
                <a:spcPts val="0"/>
              </a:spcAft>
              <a:buClr>
                <a:srgbClr val="000000"/>
              </a:buClr>
              <a:buSzPts val="18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42900" algn="l" rtl="0">
              <a:lnSpc>
                <a:spcPct val="100000"/>
              </a:lnSpc>
              <a:spcBef>
                <a:spcPts val="0"/>
              </a:spcBef>
              <a:spcAft>
                <a:spcPts val="0"/>
              </a:spcAft>
              <a:buClr>
                <a:srgbClr val="000000"/>
              </a:buClr>
              <a:buSzPts val="18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42900" algn="l" rtl="0">
              <a:lnSpc>
                <a:spcPct val="100000"/>
              </a:lnSpc>
              <a:spcBef>
                <a:spcPts val="0"/>
              </a:spcBef>
              <a:spcAft>
                <a:spcPts val="0"/>
              </a:spcAft>
              <a:buClr>
                <a:srgbClr val="000000"/>
              </a:buClr>
              <a:buSzPts val="1800"/>
              <a:buFont typeface="Libre Baskerville"/>
              <a:buChar char="»"/>
              <a:defRPr sz="2000" b="0" i="0" u="none" strike="noStrike" cap="none">
                <a:solidFill>
                  <a:schemeClr val="dk1"/>
                </a:solidFill>
                <a:latin typeface="Libre Baskerville"/>
                <a:ea typeface="Libre Baskerville"/>
                <a:cs typeface="Libre Baskerville"/>
                <a:sym typeface="Libre Baskerville"/>
              </a:defRPr>
            </a:lvl5pPr>
            <a:lvl6pPr marL="2743200" marR="0" lvl="5"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6pPr>
            <a:lvl7pPr marL="3200400" marR="0" lvl="6"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7pPr>
            <a:lvl8pPr marL="3657600" marR="0" lvl="7"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8pPr>
            <a:lvl9pPr marL="4114800" marR="0" lvl="8"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9pPr>
          </a:lstStyle>
          <a:p>
            <a:pPr marL="0" indent="0" algn="ctr">
              <a:buClr>
                <a:srgbClr val="1581AA"/>
              </a:buClr>
              <a:buSzPts val="2800"/>
            </a:pPr>
            <a:r>
              <a:rPr lang="en-US" sz="3600" dirty="0">
                <a:solidFill>
                  <a:schemeClr val="dk2"/>
                </a:solidFill>
                <a:latin typeface="Libre Franklin"/>
                <a:ea typeface="Libre Franklin"/>
                <a:cs typeface="Libre Franklin"/>
                <a:sym typeface="Libre Franklin"/>
              </a:rPr>
              <a:t>Dataflow Diagram</a:t>
            </a:r>
          </a:p>
        </p:txBody>
      </p:sp>
    </p:spTree>
    <p:extLst>
      <p:ext uri="{BB962C8B-B14F-4D97-AF65-F5344CB8AC3E}">
        <p14:creationId xmlns:p14="http://schemas.microsoft.com/office/powerpoint/2010/main" val="2219434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7A196A6-CD85-BACA-547B-A5276FB6AC5F}"/>
              </a:ext>
            </a:extLst>
          </p:cNvPr>
          <p:cNvSpPr/>
          <p:nvPr/>
        </p:nvSpPr>
        <p:spPr>
          <a:xfrm>
            <a:off x="1704561" y="4239592"/>
            <a:ext cx="5734877" cy="1237421"/>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API</a:t>
            </a:r>
          </a:p>
        </p:txBody>
      </p:sp>
      <p:sp>
        <p:nvSpPr>
          <p:cNvPr id="7" name="Rectangle: Rounded Corners 6">
            <a:extLst>
              <a:ext uri="{FF2B5EF4-FFF2-40B4-BE49-F238E27FC236}">
                <a16:creationId xmlns:a16="http://schemas.microsoft.com/office/drawing/2014/main" id="{12EE14D3-558A-0FCE-BFA2-41BE88D58FDB}"/>
              </a:ext>
            </a:extLst>
          </p:cNvPr>
          <p:cNvSpPr/>
          <p:nvPr/>
        </p:nvSpPr>
        <p:spPr>
          <a:xfrm>
            <a:off x="2081583" y="4580006"/>
            <a:ext cx="1832776" cy="55659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Routes</a:t>
            </a:r>
          </a:p>
        </p:txBody>
      </p:sp>
      <p:sp>
        <p:nvSpPr>
          <p:cNvPr id="8" name="Rectangle: Rounded Corners 7">
            <a:extLst>
              <a:ext uri="{FF2B5EF4-FFF2-40B4-BE49-F238E27FC236}">
                <a16:creationId xmlns:a16="http://schemas.microsoft.com/office/drawing/2014/main" id="{DCF7E115-CF2F-1980-288B-937A922B3D1B}"/>
              </a:ext>
            </a:extLst>
          </p:cNvPr>
          <p:cNvSpPr/>
          <p:nvPr/>
        </p:nvSpPr>
        <p:spPr>
          <a:xfrm>
            <a:off x="4914900" y="4580006"/>
            <a:ext cx="2325757" cy="55659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Admin</a:t>
            </a:r>
          </a:p>
        </p:txBody>
      </p:sp>
      <p:sp>
        <p:nvSpPr>
          <p:cNvPr id="9" name="TextBox 8">
            <a:extLst>
              <a:ext uri="{FF2B5EF4-FFF2-40B4-BE49-F238E27FC236}">
                <a16:creationId xmlns:a16="http://schemas.microsoft.com/office/drawing/2014/main" id="{ECDC73DA-D570-B670-2D21-09F75045E4C2}"/>
              </a:ext>
            </a:extLst>
          </p:cNvPr>
          <p:cNvSpPr txBox="1"/>
          <p:nvPr/>
        </p:nvSpPr>
        <p:spPr>
          <a:xfrm>
            <a:off x="4025348" y="5483990"/>
            <a:ext cx="1779104" cy="369332"/>
          </a:xfrm>
          <a:prstGeom prst="rect">
            <a:avLst/>
          </a:prstGeom>
          <a:noFill/>
        </p:spPr>
        <p:txBody>
          <a:bodyPr wrap="square" rtlCol="0">
            <a:spAutoFit/>
          </a:bodyPr>
          <a:lstStyle/>
          <a:p>
            <a:r>
              <a:rPr lang="en-US" dirty="0"/>
              <a:t>Backend</a:t>
            </a:r>
          </a:p>
        </p:txBody>
      </p:sp>
      <p:sp>
        <p:nvSpPr>
          <p:cNvPr id="10" name="TextBox 9">
            <a:extLst>
              <a:ext uri="{FF2B5EF4-FFF2-40B4-BE49-F238E27FC236}">
                <a16:creationId xmlns:a16="http://schemas.microsoft.com/office/drawing/2014/main" id="{A5FC5FB7-3352-A909-CBB4-2B46D7F1E7C4}"/>
              </a:ext>
            </a:extLst>
          </p:cNvPr>
          <p:cNvSpPr txBox="1"/>
          <p:nvPr/>
        </p:nvSpPr>
        <p:spPr>
          <a:xfrm>
            <a:off x="4025348" y="3408789"/>
            <a:ext cx="1779104" cy="369332"/>
          </a:xfrm>
          <a:prstGeom prst="rect">
            <a:avLst/>
          </a:prstGeom>
          <a:noFill/>
        </p:spPr>
        <p:txBody>
          <a:bodyPr wrap="square" rtlCol="0">
            <a:spAutoFit/>
          </a:bodyPr>
          <a:lstStyle/>
          <a:p>
            <a:r>
              <a:rPr lang="en-US" dirty="0"/>
              <a:t>Frontend</a:t>
            </a:r>
          </a:p>
        </p:txBody>
      </p:sp>
      <p:sp>
        <p:nvSpPr>
          <p:cNvPr id="11" name="Rectangle 10">
            <a:extLst>
              <a:ext uri="{FF2B5EF4-FFF2-40B4-BE49-F238E27FC236}">
                <a16:creationId xmlns:a16="http://schemas.microsoft.com/office/drawing/2014/main" id="{FA4CEA65-A85D-B83D-37A8-EC18AB509DFD}"/>
              </a:ext>
            </a:extLst>
          </p:cNvPr>
          <p:cNvSpPr/>
          <p:nvPr/>
        </p:nvSpPr>
        <p:spPr>
          <a:xfrm>
            <a:off x="1704560" y="1449143"/>
            <a:ext cx="5734877" cy="1959646"/>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JS</a:t>
            </a:r>
          </a:p>
        </p:txBody>
      </p:sp>
      <p:sp>
        <p:nvSpPr>
          <p:cNvPr id="12" name="Rectangle: Rounded Corners 11">
            <a:extLst>
              <a:ext uri="{FF2B5EF4-FFF2-40B4-BE49-F238E27FC236}">
                <a16:creationId xmlns:a16="http://schemas.microsoft.com/office/drawing/2014/main" id="{27253BB8-73B5-08D6-47BD-38FCB63625F0}"/>
              </a:ext>
            </a:extLst>
          </p:cNvPr>
          <p:cNvSpPr/>
          <p:nvPr/>
        </p:nvSpPr>
        <p:spPr>
          <a:xfrm>
            <a:off x="2081583" y="1715752"/>
            <a:ext cx="1832776" cy="55659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Home</a:t>
            </a:r>
          </a:p>
        </p:txBody>
      </p:sp>
      <p:sp>
        <p:nvSpPr>
          <p:cNvPr id="13" name="Rectangle: Rounded Corners 12">
            <a:extLst>
              <a:ext uri="{FF2B5EF4-FFF2-40B4-BE49-F238E27FC236}">
                <a16:creationId xmlns:a16="http://schemas.microsoft.com/office/drawing/2014/main" id="{414B3750-DFC3-8010-B3C2-825849A69640}"/>
              </a:ext>
            </a:extLst>
          </p:cNvPr>
          <p:cNvSpPr/>
          <p:nvPr/>
        </p:nvSpPr>
        <p:spPr>
          <a:xfrm>
            <a:off x="5161390" y="1715752"/>
            <a:ext cx="1832776" cy="55659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Login</a:t>
            </a:r>
          </a:p>
        </p:txBody>
      </p:sp>
      <p:sp>
        <p:nvSpPr>
          <p:cNvPr id="14" name="Rectangle: Rounded Corners 13">
            <a:extLst>
              <a:ext uri="{FF2B5EF4-FFF2-40B4-BE49-F238E27FC236}">
                <a16:creationId xmlns:a16="http://schemas.microsoft.com/office/drawing/2014/main" id="{E9254417-AB41-DE6C-1DEF-FF4B39746D75}"/>
              </a:ext>
            </a:extLst>
          </p:cNvPr>
          <p:cNvSpPr/>
          <p:nvPr/>
        </p:nvSpPr>
        <p:spPr>
          <a:xfrm>
            <a:off x="5161390" y="2681990"/>
            <a:ext cx="1832776" cy="55659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Flux</a:t>
            </a:r>
          </a:p>
        </p:txBody>
      </p:sp>
      <p:sp>
        <p:nvSpPr>
          <p:cNvPr id="15" name="Google Shape;169;p22">
            <a:extLst>
              <a:ext uri="{FF2B5EF4-FFF2-40B4-BE49-F238E27FC236}">
                <a16:creationId xmlns:a16="http://schemas.microsoft.com/office/drawing/2014/main" id="{1C44AEAA-39CA-ADB2-EC80-DC6B0F1C2E56}"/>
              </a:ext>
            </a:extLst>
          </p:cNvPr>
          <p:cNvSpPr txBox="1">
            <a:spLocks/>
          </p:cNvSpPr>
          <p:nvPr/>
        </p:nvSpPr>
        <p:spPr>
          <a:xfrm>
            <a:off x="802908" y="156537"/>
            <a:ext cx="7538184" cy="882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rgbClr val="000000"/>
              </a:buClr>
              <a:buSzPts val="1400"/>
              <a:buFont typeface="Arial"/>
              <a:buNone/>
              <a:defRPr sz="2600" b="0" i="0" u="none" strike="noStrike" cap="none">
                <a:solidFill>
                  <a:schemeClr val="dk1"/>
                </a:solidFill>
                <a:latin typeface="Libre Baskerville"/>
                <a:ea typeface="Libre Baskerville"/>
                <a:cs typeface="Libre Baskerville"/>
                <a:sym typeface="Libre Baskerville"/>
              </a:defRPr>
            </a:lvl1pPr>
            <a:lvl2pPr marL="914400" marR="0" lvl="1" indent="-342900" algn="l" rtl="0">
              <a:lnSpc>
                <a:spcPct val="100000"/>
              </a:lnSpc>
              <a:spcBef>
                <a:spcPts val="0"/>
              </a:spcBef>
              <a:spcAft>
                <a:spcPts val="0"/>
              </a:spcAft>
              <a:buClr>
                <a:srgbClr val="000000"/>
              </a:buClr>
              <a:buSzPts val="180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42900" algn="l" rtl="0">
              <a:lnSpc>
                <a:spcPct val="100000"/>
              </a:lnSpc>
              <a:spcBef>
                <a:spcPts val="0"/>
              </a:spcBef>
              <a:spcAft>
                <a:spcPts val="0"/>
              </a:spcAft>
              <a:buClr>
                <a:srgbClr val="000000"/>
              </a:buClr>
              <a:buSzPts val="18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42900" algn="l" rtl="0">
              <a:lnSpc>
                <a:spcPct val="100000"/>
              </a:lnSpc>
              <a:spcBef>
                <a:spcPts val="0"/>
              </a:spcBef>
              <a:spcAft>
                <a:spcPts val="0"/>
              </a:spcAft>
              <a:buClr>
                <a:srgbClr val="000000"/>
              </a:buClr>
              <a:buSzPts val="18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42900" algn="l" rtl="0">
              <a:lnSpc>
                <a:spcPct val="100000"/>
              </a:lnSpc>
              <a:spcBef>
                <a:spcPts val="0"/>
              </a:spcBef>
              <a:spcAft>
                <a:spcPts val="0"/>
              </a:spcAft>
              <a:buClr>
                <a:srgbClr val="000000"/>
              </a:buClr>
              <a:buSzPts val="1800"/>
              <a:buFont typeface="Libre Baskerville"/>
              <a:buChar char="»"/>
              <a:defRPr sz="2000" b="0" i="0" u="none" strike="noStrike" cap="none">
                <a:solidFill>
                  <a:schemeClr val="dk1"/>
                </a:solidFill>
                <a:latin typeface="Libre Baskerville"/>
                <a:ea typeface="Libre Baskerville"/>
                <a:cs typeface="Libre Baskerville"/>
                <a:sym typeface="Libre Baskerville"/>
              </a:defRPr>
            </a:lvl5pPr>
            <a:lvl6pPr marL="2743200" marR="0" lvl="5"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6pPr>
            <a:lvl7pPr marL="3200400" marR="0" lvl="6"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7pPr>
            <a:lvl8pPr marL="3657600" marR="0" lvl="7"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8pPr>
            <a:lvl9pPr marL="4114800" marR="0" lvl="8" indent="-228600" algn="l" rtl="0">
              <a:lnSpc>
                <a:spcPct val="100000"/>
              </a:lnSpc>
              <a:spcBef>
                <a:spcPts val="0"/>
              </a:spcBef>
              <a:spcAft>
                <a:spcPts val="0"/>
              </a:spcAft>
              <a:buClr>
                <a:srgbClr val="000000"/>
              </a:buClr>
              <a:buSzPts val="1800"/>
              <a:buFont typeface="Libre Baskerville"/>
              <a:buNone/>
              <a:defRPr sz="1800" b="0" i="0" u="none" strike="noStrike" cap="none">
                <a:solidFill>
                  <a:schemeClr val="dk1"/>
                </a:solidFill>
                <a:latin typeface="Libre Baskerville"/>
                <a:ea typeface="Libre Baskerville"/>
                <a:cs typeface="Libre Baskerville"/>
                <a:sym typeface="Libre Baskerville"/>
              </a:defRPr>
            </a:lvl9pPr>
          </a:lstStyle>
          <a:p>
            <a:pPr marL="0" indent="0" algn="ctr">
              <a:buClr>
                <a:srgbClr val="1581AA"/>
              </a:buClr>
              <a:buSzPts val="2800"/>
            </a:pPr>
            <a:r>
              <a:rPr lang="en-US" sz="3600" dirty="0">
                <a:solidFill>
                  <a:schemeClr val="dk2"/>
                </a:solidFill>
                <a:latin typeface="Libre Franklin"/>
                <a:ea typeface="Libre Franklin"/>
                <a:cs typeface="Libre Franklin"/>
                <a:sym typeface="Libre Franklin"/>
              </a:rPr>
              <a:t>Modules</a:t>
            </a:r>
          </a:p>
        </p:txBody>
      </p:sp>
      <p:cxnSp>
        <p:nvCxnSpPr>
          <p:cNvPr id="16" name="Straight Arrow Connector 15">
            <a:extLst>
              <a:ext uri="{FF2B5EF4-FFF2-40B4-BE49-F238E27FC236}">
                <a16:creationId xmlns:a16="http://schemas.microsoft.com/office/drawing/2014/main" id="{23728B1C-837F-DF83-C8C8-2DFBAA5E2E58}"/>
              </a:ext>
            </a:extLst>
          </p:cNvPr>
          <p:cNvCxnSpPr/>
          <p:nvPr/>
        </p:nvCxnSpPr>
        <p:spPr>
          <a:xfrm>
            <a:off x="3914359" y="1997765"/>
            <a:ext cx="1247031"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6C3FE613-E88A-AC4E-7510-BE3E734BA94C}"/>
              </a:ext>
            </a:extLst>
          </p:cNvPr>
          <p:cNvCxnSpPr>
            <a:stCxn id="13" idx="2"/>
            <a:endCxn id="14" idx="0"/>
          </p:cNvCxnSpPr>
          <p:nvPr/>
        </p:nvCxnSpPr>
        <p:spPr>
          <a:xfrm>
            <a:off x="6077778" y="2272344"/>
            <a:ext cx="0" cy="409646"/>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36007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7"/>
          <p:cNvSpPr txBox="1">
            <a:spLocks noGrp="1"/>
          </p:cNvSpPr>
          <p:nvPr>
            <p:ph type="body" idx="1"/>
          </p:nvPr>
        </p:nvSpPr>
        <p:spPr>
          <a:xfrm>
            <a:off x="688623" y="476672"/>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2800"/>
              <a:buNone/>
            </a:pPr>
            <a:r>
              <a:rPr lang="en-US" sz="3600">
                <a:solidFill>
                  <a:schemeClr val="dk2"/>
                </a:solidFill>
                <a:latin typeface="Libre Franklin"/>
                <a:ea typeface="Libre Franklin"/>
                <a:cs typeface="Libre Franklin"/>
                <a:sym typeface="Libre Franklin"/>
              </a:rPr>
              <a:t>Technology Stack</a:t>
            </a:r>
            <a:endParaRPr sz="3600">
              <a:solidFill>
                <a:schemeClr val="dk2"/>
              </a:solidFill>
              <a:latin typeface="Libre Franklin"/>
              <a:ea typeface="Libre Franklin"/>
              <a:cs typeface="Libre Franklin"/>
              <a:sym typeface="Libre Franklin"/>
            </a:endParaRPr>
          </a:p>
        </p:txBody>
      </p:sp>
      <p:sp>
        <p:nvSpPr>
          <p:cNvPr id="232" name="Google Shape;232;p27"/>
          <p:cNvSpPr txBox="1">
            <a:spLocks noGrp="1"/>
          </p:cNvSpPr>
          <p:nvPr>
            <p:ph type="dt" idx="10"/>
          </p:nvPr>
        </p:nvSpPr>
        <p:spPr>
          <a:xfrm>
            <a:off x="7596337" y="6136218"/>
            <a:ext cx="942828"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233" name="Google Shape;233;p27"/>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234" name="Google Shape;234;p27"/>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3" name="Text Placeholder 2">
            <a:extLst>
              <a:ext uri="{FF2B5EF4-FFF2-40B4-BE49-F238E27FC236}">
                <a16:creationId xmlns:a16="http://schemas.microsoft.com/office/drawing/2014/main" id="{1417D366-C01F-29CE-99FF-A4A7D2AD08E7}"/>
              </a:ext>
            </a:extLst>
          </p:cNvPr>
          <p:cNvSpPr>
            <a:spLocks noGrp="1"/>
          </p:cNvSpPr>
          <p:nvPr>
            <p:ph type="body" idx="3"/>
          </p:nvPr>
        </p:nvSpPr>
        <p:spPr/>
        <p:txBody>
          <a:bodyPr/>
          <a:lstStyle/>
          <a:p>
            <a:endParaRPr lang="en-IN"/>
          </a:p>
        </p:txBody>
      </p:sp>
      <p:sp>
        <p:nvSpPr>
          <p:cNvPr id="9" name="TextBox 8">
            <a:extLst>
              <a:ext uri="{FF2B5EF4-FFF2-40B4-BE49-F238E27FC236}">
                <a16:creationId xmlns:a16="http://schemas.microsoft.com/office/drawing/2014/main" id="{DF58EE10-62DA-78F5-2977-6A6E8A305C9D}"/>
              </a:ext>
            </a:extLst>
          </p:cNvPr>
          <p:cNvSpPr txBox="1"/>
          <p:nvPr/>
        </p:nvSpPr>
        <p:spPr>
          <a:xfrm>
            <a:off x="1230120" y="2004703"/>
            <a:ext cx="4572000" cy="1883657"/>
          </a:xfrm>
          <a:prstGeom prst="rect">
            <a:avLst/>
          </a:prstGeom>
          <a:noFill/>
        </p:spPr>
        <p:txBody>
          <a:bodyPr wrap="square">
            <a:spAutoFit/>
          </a:bodyPr>
          <a:lstStyle/>
          <a:p>
            <a:pPr marL="342900" indent="-342900" algn="l">
              <a:lnSpc>
                <a:spcPct val="150000"/>
              </a:lnSpc>
              <a:buFont typeface="Arial" panose="020B0604020202020204" pitchFamily="34" charset="0"/>
              <a:buChar char="•"/>
            </a:pPr>
            <a:r>
              <a:rPr lang="en-IN" sz="2000" b="0" i="0" dirty="0">
                <a:solidFill>
                  <a:srgbClr val="202124"/>
                </a:solidFill>
                <a:effectLst/>
                <a:latin typeface="Times New Roman" panose="02020603050405020304" pitchFamily="18" charset="0"/>
                <a:cs typeface="Times New Roman" panose="02020603050405020304" pitchFamily="18" charset="0"/>
              </a:rPr>
              <a:t>gitpod.io</a:t>
            </a:r>
          </a:p>
          <a:p>
            <a:pPr marL="342900" indent="-342900" algn="l">
              <a:lnSpc>
                <a:spcPct val="150000"/>
              </a:lnSpc>
              <a:buFont typeface="Arial" panose="020B0604020202020204" pitchFamily="34" charset="0"/>
              <a:buChar char="•"/>
            </a:pPr>
            <a:r>
              <a:rPr lang="en-IN" sz="2000" b="0" i="0" dirty="0">
                <a:solidFill>
                  <a:srgbClr val="202124"/>
                </a:solidFill>
                <a:effectLst/>
                <a:latin typeface="Times New Roman" panose="02020603050405020304" pitchFamily="18" charset="0"/>
                <a:cs typeface="Times New Roman" panose="02020603050405020304" pitchFamily="18" charset="0"/>
              </a:rPr>
              <a:t>Postman</a:t>
            </a:r>
          </a:p>
          <a:p>
            <a:pPr marL="342900" indent="-342900" algn="l">
              <a:lnSpc>
                <a:spcPct val="150000"/>
              </a:lnSpc>
              <a:buFont typeface="Arial" panose="020B0604020202020204" pitchFamily="34" charset="0"/>
              <a:buChar char="•"/>
            </a:pPr>
            <a:r>
              <a:rPr lang="en-IN" sz="2000" dirty="0">
                <a:solidFill>
                  <a:srgbClr val="202124"/>
                </a:solidFill>
                <a:latin typeface="Times New Roman" panose="02020603050405020304" pitchFamily="18" charset="0"/>
                <a:cs typeface="Times New Roman" panose="02020603050405020304" pitchFamily="18" charset="0"/>
              </a:rPr>
              <a:t>React.js</a:t>
            </a:r>
          </a:p>
          <a:p>
            <a:pPr marL="342900" indent="-342900" algn="l">
              <a:lnSpc>
                <a:spcPct val="150000"/>
              </a:lnSpc>
              <a:buFont typeface="Arial" panose="020B0604020202020204" pitchFamily="34" charset="0"/>
              <a:buChar char="•"/>
            </a:pPr>
            <a:r>
              <a:rPr lang="en-IN" sz="2000" b="0" i="0" dirty="0">
                <a:solidFill>
                  <a:srgbClr val="202124"/>
                </a:solidFill>
                <a:effectLst/>
                <a:latin typeface="Times New Roman" panose="02020603050405020304" pitchFamily="18" charset="0"/>
                <a:cs typeface="Times New Roman" panose="02020603050405020304" pitchFamily="18" charset="0"/>
              </a:rPr>
              <a:t>JWT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6"/>
          <p:cNvSpPr txBox="1">
            <a:spLocks noGrp="1"/>
          </p:cNvSpPr>
          <p:nvPr>
            <p:ph type="body" idx="1"/>
          </p:nvPr>
        </p:nvSpPr>
        <p:spPr>
          <a:xfrm>
            <a:off x="688623" y="476672"/>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2800"/>
              <a:buNone/>
            </a:pPr>
            <a:r>
              <a:rPr lang="en-US" sz="3600" dirty="0">
                <a:solidFill>
                  <a:schemeClr val="dk2"/>
                </a:solidFill>
                <a:latin typeface="Libre Franklin"/>
                <a:ea typeface="Libre Franklin"/>
                <a:cs typeface="Libre Franklin"/>
                <a:sym typeface="Libre Franklin"/>
              </a:rPr>
              <a:t>Methodology</a:t>
            </a:r>
            <a:endParaRPr sz="3600" dirty="0">
              <a:solidFill>
                <a:schemeClr val="dk2"/>
              </a:solidFill>
              <a:latin typeface="Libre Franklin"/>
              <a:ea typeface="Libre Franklin"/>
              <a:cs typeface="Libre Franklin"/>
              <a:sym typeface="Libre Franklin"/>
            </a:endParaRPr>
          </a:p>
        </p:txBody>
      </p:sp>
      <p:sp>
        <p:nvSpPr>
          <p:cNvPr id="223" name="Google Shape;223;p26"/>
          <p:cNvSpPr txBox="1">
            <a:spLocks noGrp="1"/>
          </p:cNvSpPr>
          <p:nvPr>
            <p:ph type="dt" idx="10"/>
          </p:nvPr>
        </p:nvSpPr>
        <p:spPr>
          <a:xfrm>
            <a:off x="7596337" y="6136218"/>
            <a:ext cx="942828"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224" name="Google Shape;224;p26"/>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225" name="Google Shape;225;p26"/>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9" name="TextBox 8">
            <a:extLst>
              <a:ext uri="{FF2B5EF4-FFF2-40B4-BE49-F238E27FC236}">
                <a16:creationId xmlns:a16="http://schemas.microsoft.com/office/drawing/2014/main" id="{9867EDA0-B61B-C5DA-2BC0-F431738CE41B}"/>
              </a:ext>
            </a:extLst>
          </p:cNvPr>
          <p:cNvSpPr txBox="1"/>
          <p:nvPr/>
        </p:nvSpPr>
        <p:spPr>
          <a:xfrm>
            <a:off x="804069" y="1537585"/>
            <a:ext cx="7538183" cy="3782830"/>
          </a:xfrm>
          <a:prstGeom prst="rect">
            <a:avLst/>
          </a:prstGeom>
          <a:noFill/>
        </p:spPr>
        <p:txBody>
          <a:bodyPr wrap="square">
            <a:spAutoFit/>
          </a:bodyPr>
          <a:lstStyle/>
          <a:p>
            <a:pPr algn="just">
              <a:lnSpc>
                <a:spcPct val="150000"/>
              </a:lnSpc>
            </a:pPr>
            <a:r>
              <a:rPr lang="en-US" sz="1800" dirty="0">
                <a:effectLst/>
                <a:latin typeface="Times New Roman" panose="02020603050405020304" pitchFamily="18" charset="0"/>
                <a:ea typeface="Times New Roman" panose="02020603050405020304" pitchFamily="18" charset="0"/>
              </a:rPr>
              <a:t>Considering we have two endpoints or systems that is laptop (client) and a server (</a:t>
            </a:r>
            <a:r>
              <a:rPr lang="en-US" sz="1800" dirty="0">
                <a:latin typeface="Times New Roman" panose="02020603050405020304" pitchFamily="18" charset="0"/>
                <a:ea typeface="Times New Roman" panose="02020603050405020304" pitchFamily="18" charset="0"/>
              </a:rPr>
              <a:t>API</a:t>
            </a:r>
            <a:r>
              <a:rPr lang="en-US" sz="1800" dirty="0">
                <a:effectLst/>
                <a:latin typeface="Times New Roman" panose="02020603050405020304" pitchFamily="18" charset="0"/>
                <a:ea typeface="Times New Roman" panose="02020603050405020304" pitchFamily="18" charset="0"/>
              </a:rPr>
              <a:t>). When a request comes in from the client side that would be an HTTP request from the front end, that request would be answered from the backed server, this communication is stateless, which means that the every new request from the client side , would in a new form without any older knowledge of previous requests. So for every time you do a request from your end you have to tell the backend and verify that the request is from an authorized user. So, we achieve the goal by appending a token as the header of every request we send from our side.</a:t>
            </a:r>
            <a:endParaRPr lang="en-I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9604EC5-3C25-7D7C-0214-420CD3143EC9}"/>
              </a:ext>
            </a:extLst>
          </p:cNvPr>
          <p:cNvSpPr txBox="1"/>
          <p:nvPr/>
        </p:nvSpPr>
        <p:spPr>
          <a:xfrm>
            <a:off x="761214" y="527001"/>
            <a:ext cx="7251570" cy="3588418"/>
          </a:xfrm>
          <a:prstGeom prst="rect">
            <a:avLst/>
          </a:prstGeom>
          <a:noFill/>
        </p:spPr>
        <p:txBody>
          <a:bodyPr wrap="square">
            <a:spAutoFit/>
          </a:bodyPr>
          <a:lstStyle/>
          <a:p>
            <a:pPr algn="just">
              <a:lnSpc>
                <a:spcPct val="150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Once the server received the request from the user-end, if the user is unauthorized then it will react with the classic 401 (unauthorized), which is the response for unauthorized request. Else if the user does not have access on a particular file, then it would be responded with a 403 (forbidden) error, which is for an authorized user but permission denial service.</a:t>
            </a:r>
          </a:p>
          <a:p>
            <a:pPr algn="just">
              <a:lnSpc>
                <a:spcPct val="150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If the user request is authorized then the response code would be 200(allowed). Hence a token as the header of each request is necessary.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50000"/>
              </a:lnSpc>
              <a:spcAft>
                <a:spcPts val="1000"/>
              </a:spcAft>
            </a:pP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7954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6"/>
          <p:cNvSpPr txBox="1">
            <a:spLocks noGrp="1"/>
          </p:cNvSpPr>
          <p:nvPr>
            <p:ph type="body" idx="1"/>
          </p:nvPr>
        </p:nvSpPr>
        <p:spPr>
          <a:xfrm>
            <a:off x="1096964" y="404664"/>
            <a:ext cx="6908947" cy="609157"/>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3600"/>
              <a:buNone/>
            </a:pPr>
            <a:r>
              <a:rPr lang="en-US" sz="3600">
                <a:solidFill>
                  <a:schemeClr val="dk2"/>
                </a:solidFill>
                <a:latin typeface="Libre Franklin"/>
                <a:ea typeface="Libre Franklin"/>
                <a:cs typeface="Libre Franklin"/>
                <a:sym typeface="Libre Franklin"/>
              </a:rPr>
              <a:t>Introduction</a:t>
            </a:r>
            <a:endParaRPr sz="3600">
              <a:solidFill>
                <a:schemeClr val="dk2"/>
              </a:solidFill>
              <a:latin typeface="Libre Franklin"/>
              <a:ea typeface="Libre Franklin"/>
              <a:cs typeface="Libre Franklin"/>
              <a:sym typeface="Libre Franklin"/>
            </a:endParaRPr>
          </a:p>
        </p:txBody>
      </p:sp>
      <p:sp>
        <p:nvSpPr>
          <p:cNvPr id="132" name="Google Shape;132;p16"/>
          <p:cNvSpPr txBox="1"/>
          <p:nvPr/>
        </p:nvSpPr>
        <p:spPr>
          <a:xfrm>
            <a:off x="940464" y="1149896"/>
            <a:ext cx="7263071" cy="69249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400" dirty="0">
                <a:solidFill>
                  <a:srgbClr val="000000"/>
                </a:solidFill>
                <a:latin typeface="Times New Roman"/>
                <a:ea typeface="Times New Roman"/>
                <a:cs typeface="Times New Roman"/>
                <a:sym typeface="Times New Roman"/>
              </a:rPr>
              <a:t>     </a:t>
            </a:r>
            <a:endParaRPr sz="1400" dirty="0">
              <a:solidFill>
                <a:srgbClr val="000000"/>
              </a:solidFill>
              <a:latin typeface="Times New Roman"/>
              <a:ea typeface="Times New Roman"/>
              <a:cs typeface="Times New Roman"/>
              <a:sym typeface="Times New Roman"/>
            </a:endParaRPr>
          </a:p>
          <a:p>
            <a:pPr algn="just">
              <a:lnSpc>
                <a:spcPct val="150000"/>
              </a:lnSpc>
            </a:pPr>
            <a:r>
              <a:rPr lang="en-US" sz="1800" b="0" i="0" dirty="0">
                <a:solidFill>
                  <a:srgbClr val="202124"/>
                </a:solidFill>
                <a:effectLst/>
                <a:latin typeface="Times New Roman" panose="02020603050405020304" pitchFamily="18" charset="0"/>
                <a:cs typeface="Times New Roman" panose="02020603050405020304" pitchFamily="18" charset="0"/>
              </a:rPr>
              <a:t>Nowadays developing different systems require various features to cope with the new technologies. So implementing new</a:t>
            </a:r>
            <a:r>
              <a:rPr lang="en-US" sz="1800" dirty="0">
                <a:solidFill>
                  <a:srgbClr val="202124"/>
                </a:solidFill>
                <a:latin typeface="Times New Roman" panose="02020603050405020304" pitchFamily="18" charset="0"/>
                <a:cs typeface="Times New Roman" panose="02020603050405020304" pitchFamily="18" charset="0"/>
              </a:rPr>
              <a:t> idea over the cloud has become every day's norm. </a:t>
            </a:r>
            <a:r>
              <a:rPr lang="en-US" sz="1800" b="0" i="0" dirty="0">
                <a:solidFill>
                  <a:srgbClr val="202124"/>
                </a:solidFill>
                <a:effectLst/>
                <a:latin typeface="Times New Roman" panose="02020603050405020304" pitchFamily="18" charset="0"/>
                <a:cs typeface="Times New Roman" panose="02020603050405020304" pitchFamily="18" charset="0"/>
              </a:rPr>
              <a:t>Besides, they require better security features to prevent unauthorized accesses to the system. To do so we need to develop and use new authorizing methodologies and features. So, when we develop systems, we make sure they are secure and have strong authorizing layers.</a:t>
            </a:r>
            <a:r>
              <a:rPr lang="en-US" sz="1800" dirty="0">
                <a:latin typeface="Times New Roman" panose="02020603050405020304" pitchFamily="18" charset="0"/>
                <a:cs typeface="Times New Roman" panose="02020603050405020304" pitchFamily="18" charset="0"/>
              </a:rPr>
              <a:t> The risk of uploading data with cloud vendor is the chances of data being misused at hosting environment as the control of the server lies with cloud vendor. This is the major area of concern when the data is hosted in cloud environment</a:t>
            </a:r>
            <a:r>
              <a:rPr lang="en-US" sz="1800" dirty="0">
                <a:latin typeface="Times New Roman" panose="02020603050405020304" pitchFamily="18" charset="0"/>
                <a:cs typeface="Times New Roman" panose="02020603050405020304" pitchFamily="18" charset="0"/>
                <a:sym typeface="Times New Roman"/>
              </a:rPr>
              <a:t>.</a:t>
            </a:r>
            <a:endParaRPr lang="en-IN" sz="1800" dirty="0">
              <a:latin typeface="Times New Roman" panose="02020603050405020304" pitchFamily="18" charset="0"/>
              <a:cs typeface="Times New Roman" panose="02020603050405020304" pitchFamily="18" charset="0"/>
            </a:endParaRPr>
          </a:p>
          <a:p>
            <a:pPr marL="0" marR="0" lvl="0" indent="0" algn="l" rtl="0">
              <a:spcBef>
                <a:spcPts val="600"/>
              </a:spcBef>
              <a:spcAft>
                <a:spcPts val="0"/>
              </a:spcAft>
              <a:buNone/>
            </a:pPr>
            <a:endParaRPr sz="1400" dirty="0">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endParaRPr sz="1400" dirty="0">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endParaRPr sz="1400" dirty="0">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p:txBody>
      </p:sp>
      <p:sp>
        <p:nvSpPr>
          <p:cNvPr id="133" name="Google Shape;133;p16"/>
          <p:cNvSpPr txBox="1">
            <a:spLocks noGrp="1"/>
          </p:cNvSpPr>
          <p:nvPr>
            <p:ph type="dt" idx="10"/>
          </p:nvPr>
        </p:nvSpPr>
        <p:spPr>
          <a:xfrm>
            <a:off x="7380313" y="6136218"/>
            <a:ext cx="1158852"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134" name="Google Shape;134;p16"/>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135" name="Google Shape;135;p16"/>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8"/>
          <p:cNvSpPr txBox="1">
            <a:spLocks noGrp="1"/>
          </p:cNvSpPr>
          <p:nvPr>
            <p:ph type="body" idx="1"/>
          </p:nvPr>
        </p:nvSpPr>
        <p:spPr>
          <a:xfrm>
            <a:off x="688623" y="476672"/>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2800"/>
              <a:buNone/>
            </a:pPr>
            <a:r>
              <a:rPr lang="en-US" sz="3600">
                <a:solidFill>
                  <a:schemeClr val="dk2"/>
                </a:solidFill>
                <a:latin typeface="Libre Franklin"/>
                <a:ea typeface="Libre Franklin"/>
                <a:cs typeface="Libre Franklin"/>
                <a:sym typeface="Libre Franklin"/>
              </a:rPr>
              <a:t>Implementation</a:t>
            </a:r>
            <a:endParaRPr sz="3600">
              <a:solidFill>
                <a:schemeClr val="dk2"/>
              </a:solidFill>
              <a:latin typeface="Libre Franklin"/>
              <a:ea typeface="Libre Franklin"/>
              <a:cs typeface="Libre Franklin"/>
              <a:sym typeface="Libre Franklin"/>
            </a:endParaRPr>
          </a:p>
        </p:txBody>
      </p:sp>
      <p:sp>
        <p:nvSpPr>
          <p:cNvPr id="241" name="Google Shape;241;p28"/>
          <p:cNvSpPr txBox="1">
            <a:spLocks noGrp="1"/>
          </p:cNvSpPr>
          <p:nvPr>
            <p:ph type="dt" idx="10"/>
          </p:nvPr>
        </p:nvSpPr>
        <p:spPr>
          <a:xfrm>
            <a:off x="7596337" y="6136218"/>
            <a:ext cx="942828"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242" name="Google Shape;242;p28"/>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243" name="Google Shape;243;p28"/>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9" name="TextBox 8">
            <a:extLst>
              <a:ext uri="{FF2B5EF4-FFF2-40B4-BE49-F238E27FC236}">
                <a16:creationId xmlns:a16="http://schemas.microsoft.com/office/drawing/2014/main" id="{5A39A057-E230-E813-FA7A-D1C9FDE01498}"/>
              </a:ext>
            </a:extLst>
          </p:cNvPr>
          <p:cNvSpPr txBox="1"/>
          <p:nvPr/>
        </p:nvSpPr>
        <p:spPr>
          <a:xfrm>
            <a:off x="1173201" y="3859306"/>
            <a:ext cx="7053606" cy="878895"/>
          </a:xfrm>
          <a:prstGeom prst="rect">
            <a:avLst/>
          </a:prstGeom>
          <a:noFill/>
        </p:spPr>
        <p:txBody>
          <a:bodyPr wrap="square">
            <a:spAutoFit/>
          </a:bodyPr>
          <a:lstStyle/>
          <a:p>
            <a:pPr algn="just">
              <a:lnSpc>
                <a:spcPct val="150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Here, in this module, explained is setting up of a web application with the help of Python, JavaScript and flask.</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0B918C41-10A5-4249-F37D-FADB638272DD}"/>
              </a:ext>
            </a:extLst>
          </p:cNvPr>
          <p:cNvSpPr txBox="1"/>
          <p:nvPr/>
        </p:nvSpPr>
        <p:spPr>
          <a:xfrm>
            <a:off x="1220771" y="1882617"/>
            <a:ext cx="4572000" cy="1709892"/>
          </a:xfrm>
          <a:prstGeom prst="rect">
            <a:avLst/>
          </a:prstGeom>
          <a:noFill/>
        </p:spPr>
        <p:txBody>
          <a:bodyPr wrap="square">
            <a:spAutoFit/>
          </a:bodyPr>
          <a:lstStyle/>
          <a:p>
            <a:pPr marL="342900" lvl="0" indent="-342900">
              <a:lnSpc>
                <a:spcPct val="150000"/>
              </a:lnSpc>
              <a:buFont typeface="+mj-lt"/>
              <a:buAutoNum type="arabicPeriod"/>
              <a:tabLst>
                <a:tab pos="2286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Create token in the backend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50000"/>
              </a:lnSpc>
              <a:buFont typeface="+mj-lt"/>
              <a:buAutoNum type="arabicPeriod"/>
              <a:tabLst>
                <a:tab pos="2286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Storing the token in a session storage for a temporary access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50000"/>
              </a:lnSpc>
              <a:spcAft>
                <a:spcPts val="1000"/>
              </a:spcAft>
              <a:buFont typeface="+mj-lt"/>
              <a:buAutoNum type="arabicPeriod"/>
              <a:tabLst>
                <a:tab pos="2286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Requesting the services with that token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09DDE30-9B86-187D-4BCB-AD1E186D59EF}"/>
              </a:ext>
            </a:extLst>
          </p:cNvPr>
          <p:cNvSpPr txBox="1"/>
          <p:nvPr/>
        </p:nvSpPr>
        <p:spPr>
          <a:xfrm>
            <a:off x="1223922" y="1341543"/>
            <a:ext cx="7053606" cy="463397"/>
          </a:xfrm>
          <a:prstGeom prst="rect">
            <a:avLst/>
          </a:prstGeom>
          <a:noFill/>
        </p:spPr>
        <p:txBody>
          <a:bodyPr wrap="square">
            <a:spAutoFit/>
          </a:bodyPr>
          <a:lstStyle/>
          <a:p>
            <a:pPr algn="just">
              <a:lnSpc>
                <a:spcPct val="150000"/>
              </a:lnSpc>
              <a:spcAft>
                <a:spcPts val="1000"/>
              </a:spcAft>
            </a:pPr>
            <a:r>
              <a:rPr lang="en-US" sz="1800" dirty="0">
                <a:latin typeface="Times New Roman" panose="02020603050405020304" pitchFamily="18" charset="0"/>
                <a:ea typeface="Times New Roman" panose="02020603050405020304" pitchFamily="18" charset="0"/>
                <a:cs typeface="Times New Roman" panose="02020603050405020304" pitchFamily="18" charset="0"/>
              </a:rPr>
              <a:t>Steps we have implemented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70;p22">
            <a:extLst>
              <a:ext uri="{FF2B5EF4-FFF2-40B4-BE49-F238E27FC236}">
                <a16:creationId xmlns:a16="http://schemas.microsoft.com/office/drawing/2014/main" id="{77A958C3-C3B3-D1EB-5D46-F2737F1EE6BE}"/>
              </a:ext>
            </a:extLst>
          </p:cNvPr>
          <p:cNvSpPr txBox="1">
            <a:spLocks/>
          </p:cNvSpPr>
          <p:nvPr/>
        </p:nvSpPr>
        <p:spPr>
          <a:xfrm>
            <a:off x="993352" y="596325"/>
            <a:ext cx="5379167" cy="616817"/>
          </a:xfrm>
          <a:prstGeom prst="rect">
            <a:avLst/>
          </a:prstGeom>
          <a:noFill/>
          <a:ln>
            <a:noFill/>
          </a:ln>
        </p:spPr>
        <p:txBody>
          <a:bodyPr spcFirstLastPara="1" vert="horz" wrap="square" lIns="91425" tIns="91425" rIns="91425" bIns="91425" rtlCol="0" anchor="t" anchorCtr="0">
            <a:noAutofit/>
          </a:bodyPr>
          <a:lstStyle>
            <a:lvl1pPr marL="457200" lvl="0" indent="-228600" algn="l" defTabSz="685800" rtl="0" eaLnBrk="1" latinLnBrk="0" hangingPunct="1">
              <a:lnSpc>
                <a:spcPct val="120000"/>
              </a:lnSpc>
              <a:spcBef>
                <a:spcPts val="0"/>
              </a:spcBef>
              <a:spcAft>
                <a:spcPts val="0"/>
              </a:spcAft>
              <a:buClr>
                <a:srgbClr val="000000"/>
              </a:buClr>
              <a:buSzPts val="1400"/>
              <a:buFont typeface="Arial"/>
              <a:buNone/>
              <a:defRPr sz="2000" kern="1200" cap="none">
                <a:solidFill>
                  <a:schemeClr val="tx1"/>
                </a:solidFill>
                <a:effectLst/>
                <a:latin typeface="+mn-lt"/>
                <a:ea typeface="+mn-ea"/>
                <a:cs typeface="+mn-cs"/>
              </a:defRPr>
            </a:lvl1pPr>
            <a:lvl2pPr marL="914400" lvl="1"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600" kern="1200" cap="none" baseline="0">
                <a:solidFill>
                  <a:schemeClr val="tx1"/>
                </a:solidFill>
                <a:effectLst/>
                <a:latin typeface="+mn-lt"/>
                <a:ea typeface="+mn-ea"/>
                <a:cs typeface="+mn-cs"/>
              </a:defRPr>
            </a:lvl2pPr>
            <a:lvl3pPr marL="1371600" lvl="2"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600" kern="1200" cap="none">
                <a:solidFill>
                  <a:schemeClr val="tx1"/>
                </a:solidFill>
                <a:effectLst/>
                <a:latin typeface="+mn-lt"/>
                <a:ea typeface="+mn-ea"/>
                <a:cs typeface="+mn-cs"/>
              </a:defRPr>
            </a:lvl3pPr>
            <a:lvl4pPr marL="1828800" lvl="3"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400" kern="1200" cap="none" baseline="0">
                <a:solidFill>
                  <a:schemeClr val="tx1"/>
                </a:solidFill>
                <a:effectLst/>
                <a:latin typeface="+mn-lt"/>
                <a:ea typeface="+mn-ea"/>
                <a:cs typeface="+mn-cs"/>
              </a:defRPr>
            </a:lvl4pPr>
            <a:lvl5pPr marL="2286000" lvl="4" indent="-342900" algn="l" defTabSz="685800" rtl="0" eaLnBrk="1" latinLnBrk="0" hangingPunct="1">
              <a:lnSpc>
                <a:spcPct val="120000"/>
              </a:lnSpc>
              <a:spcBef>
                <a:spcPts val="0"/>
              </a:spcBef>
              <a:spcAft>
                <a:spcPts val="0"/>
              </a:spcAft>
              <a:buClr>
                <a:srgbClr val="000000"/>
              </a:buClr>
              <a:buSzPts val="1800"/>
              <a:buFont typeface="Libre Baskerville"/>
              <a:buChar char="»"/>
              <a:defRPr sz="1200" kern="1200" cap="none">
                <a:solidFill>
                  <a:schemeClr val="tx1"/>
                </a:solidFill>
                <a:effectLst/>
                <a:latin typeface="+mn-lt"/>
                <a:ea typeface="+mn-ea"/>
                <a:cs typeface="+mn-cs"/>
              </a:defRPr>
            </a:lvl5pPr>
            <a:lvl6pPr marL="2743200" lvl="5"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a:solidFill>
                  <a:schemeClr val="tx1"/>
                </a:solidFill>
                <a:effectLst/>
                <a:latin typeface="+mn-lt"/>
                <a:ea typeface="+mn-ea"/>
                <a:cs typeface="+mn-cs"/>
              </a:defRPr>
            </a:lvl6pPr>
            <a:lvl7pPr marL="3200400" lvl="6"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a:solidFill>
                  <a:schemeClr val="tx1"/>
                </a:solidFill>
                <a:effectLst/>
                <a:latin typeface="+mn-lt"/>
                <a:ea typeface="+mn-ea"/>
                <a:cs typeface="+mn-cs"/>
              </a:defRPr>
            </a:lvl7pPr>
            <a:lvl8pPr marL="3657600" lvl="7"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baseline="0">
                <a:solidFill>
                  <a:schemeClr val="tx1"/>
                </a:solidFill>
                <a:effectLst/>
                <a:latin typeface="+mn-lt"/>
                <a:ea typeface="+mn-ea"/>
                <a:cs typeface="+mn-cs"/>
              </a:defRPr>
            </a:lvl8pPr>
            <a:lvl9pPr marL="4114800" lvl="8"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baseline="0">
                <a:solidFill>
                  <a:schemeClr val="tx1"/>
                </a:solidFill>
                <a:effectLst/>
                <a:latin typeface="+mn-lt"/>
                <a:ea typeface="+mn-ea"/>
                <a:cs typeface="+mn-cs"/>
              </a:defRPr>
            </a:lvl9pPr>
          </a:lstStyle>
          <a:p>
            <a:pPr marL="0" indent="0" algn="just">
              <a:lnSpc>
                <a:spcPct val="150000"/>
              </a:lnSpc>
              <a:spcAft>
                <a:spcPts val="600"/>
              </a:spcAft>
            </a:pPr>
            <a:r>
              <a:rPr lang="en-US" dirty="0">
                <a:latin typeface="Times New Roman" panose="02020603050405020304" pitchFamily="18" charset="0"/>
                <a:ea typeface="Times New Roman"/>
                <a:cs typeface="Times New Roman" panose="02020603050405020304" pitchFamily="18" charset="0"/>
                <a:sym typeface="Times New Roman"/>
              </a:rPr>
              <a:t>Step 1- Installation of  Flask JWT extended</a:t>
            </a:r>
          </a:p>
        </p:txBody>
      </p:sp>
      <p:sp>
        <p:nvSpPr>
          <p:cNvPr id="7" name="Google Shape;170;p22">
            <a:extLst>
              <a:ext uri="{FF2B5EF4-FFF2-40B4-BE49-F238E27FC236}">
                <a16:creationId xmlns:a16="http://schemas.microsoft.com/office/drawing/2014/main" id="{972D67A9-B0A7-232F-D34C-9C9A95FDBEFA}"/>
              </a:ext>
            </a:extLst>
          </p:cNvPr>
          <p:cNvSpPr txBox="1">
            <a:spLocks/>
          </p:cNvSpPr>
          <p:nvPr/>
        </p:nvSpPr>
        <p:spPr>
          <a:xfrm>
            <a:off x="993352" y="3087957"/>
            <a:ext cx="4479755" cy="616817"/>
          </a:xfrm>
          <a:prstGeom prst="rect">
            <a:avLst/>
          </a:prstGeom>
          <a:noFill/>
          <a:ln>
            <a:noFill/>
          </a:ln>
        </p:spPr>
        <p:txBody>
          <a:bodyPr spcFirstLastPara="1" vert="horz" wrap="square" lIns="91425" tIns="91425" rIns="91425" bIns="91425" rtlCol="0" anchor="t" anchorCtr="0">
            <a:noAutofit/>
          </a:bodyPr>
          <a:lstStyle>
            <a:lvl1pPr marL="457200" lvl="0" indent="-228600" algn="l" defTabSz="685800" rtl="0" eaLnBrk="1" latinLnBrk="0" hangingPunct="1">
              <a:lnSpc>
                <a:spcPct val="120000"/>
              </a:lnSpc>
              <a:spcBef>
                <a:spcPts val="0"/>
              </a:spcBef>
              <a:spcAft>
                <a:spcPts val="0"/>
              </a:spcAft>
              <a:buClr>
                <a:srgbClr val="000000"/>
              </a:buClr>
              <a:buSzPts val="1400"/>
              <a:buFont typeface="Arial"/>
              <a:buNone/>
              <a:defRPr sz="2000" kern="1200" cap="none">
                <a:solidFill>
                  <a:schemeClr val="tx1"/>
                </a:solidFill>
                <a:effectLst/>
                <a:latin typeface="+mn-lt"/>
                <a:ea typeface="+mn-ea"/>
                <a:cs typeface="+mn-cs"/>
              </a:defRPr>
            </a:lvl1pPr>
            <a:lvl2pPr marL="914400" lvl="1"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600" kern="1200" cap="none" baseline="0">
                <a:solidFill>
                  <a:schemeClr val="tx1"/>
                </a:solidFill>
                <a:effectLst/>
                <a:latin typeface="+mn-lt"/>
                <a:ea typeface="+mn-ea"/>
                <a:cs typeface="+mn-cs"/>
              </a:defRPr>
            </a:lvl2pPr>
            <a:lvl3pPr marL="1371600" lvl="2"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600" kern="1200" cap="none">
                <a:solidFill>
                  <a:schemeClr val="tx1"/>
                </a:solidFill>
                <a:effectLst/>
                <a:latin typeface="+mn-lt"/>
                <a:ea typeface="+mn-ea"/>
                <a:cs typeface="+mn-cs"/>
              </a:defRPr>
            </a:lvl3pPr>
            <a:lvl4pPr marL="1828800" lvl="3" indent="-342900" algn="l" defTabSz="685800" rtl="0" eaLnBrk="1" latinLnBrk="0" hangingPunct="1">
              <a:lnSpc>
                <a:spcPct val="120000"/>
              </a:lnSpc>
              <a:spcBef>
                <a:spcPts val="0"/>
              </a:spcBef>
              <a:spcAft>
                <a:spcPts val="0"/>
              </a:spcAft>
              <a:buClr>
                <a:srgbClr val="000000"/>
              </a:buClr>
              <a:buSzPts val="1800"/>
              <a:buFont typeface="Arial" panose="020B0604020202020204" pitchFamily="34" charset="0"/>
              <a:buChar char="–"/>
              <a:defRPr sz="1400" kern="1200" cap="none" baseline="0">
                <a:solidFill>
                  <a:schemeClr val="tx1"/>
                </a:solidFill>
                <a:effectLst/>
                <a:latin typeface="+mn-lt"/>
                <a:ea typeface="+mn-ea"/>
                <a:cs typeface="+mn-cs"/>
              </a:defRPr>
            </a:lvl4pPr>
            <a:lvl5pPr marL="2286000" lvl="4" indent="-342900" algn="l" defTabSz="685800" rtl="0" eaLnBrk="1" latinLnBrk="0" hangingPunct="1">
              <a:lnSpc>
                <a:spcPct val="120000"/>
              </a:lnSpc>
              <a:spcBef>
                <a:spcPts val="0"/>
              </a:spcBef>
              <a:spcAft>
                <a:spcPts val="0"/>
              </a:spcAft>
              <a:buClr>
                <a:srgbClr val="000000"/>
              </a:buClr>
              <a:buSzPts val="1800"/>
              <a:buFont typeface="Libre Baskerville"/>
              <a:buChar char="»"/>
              <a:defRPr sz="1200" kern="1200" cap="none">
                <a:solidFill>
                  <a:schemeClr val="tx1"/>
                </a:solidFill>
                <a:effectLst/>
                <a:latin typeface="+mn-lt"/>
                <a:ea typeface="+mn-ea"/>
                <a:cs typeface="+mn-cs"/>
              </a:defRPr>
            </a:lvl5pPr>
            <a:lvl6pPr marL="2743200" lvl="5"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a:solidFill>
                  <a:schemeClr val="tx1"/>
                </a:solidFill>
                <a:effectLst/>
                <a:latin typeface="+mn-lt"/>
                <a:ea typeface="+mn-ea"/>
                <a:cs typeface="+mn-cs"/>
              </a:defRPr>
            </a:lvl6pPr>
            <a:lvl7pPr marL="3200400" lvl="6"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a:solidFill>
                  <a:schemeClr val="tx1"/>
                </a:solidFill>
                <a:effectLst/>
                <a:latin typeface="+mn-lt"/>
                <a:ea typeface="+mn-ea"/>
                <a:cs typeface="+mn-cs"/>
              </a:defRPr>
            </a:lvl7pPr>
            <a:lvl8pPr marL="3657600" lvl="7"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baseline="0">
                <a:solidFill>
                  <a:schemeClr val="tx1"/>
                </a:solidFill>
                <a:effectLst/>
                <a:latin typeface="+mn-lt"/>
                <a:ea typeface="+mn-ea"/>
                <a:cs typeface="+mn-cs"/>
              </a:defRPr>
            </a:lvl8pPr>
            <a:lvl9pPr marL="4114800" lvl="8" indent="-228600" algn="l" defTabSz="914400" rtl="0" eaLnBrk="1" latinLnBrk="0" hangingPunct="1">
              <a:lnSpc>
                <a:spcPct val="100000"/>
              </a:lnSpc>
              <a:spcBef>
                <a:spcPts val="0"/>
              </a:spcBef>
              <a:spcAft>
                <a:spcPts val="0"/>
              </a:spcAft>
              <a:buClr>
                <a:srgbClr val="000000"/>
              </a:buClr>
              <a:buSzPts val="1800"/>
              <a:buFont typeface="Libre Baskerville"/>
              <a:buNone/>
              <a:defRPr sz="1200" kern="1200" baseline="0">
                <a:solidFill>
                  <a:schemeClr val="tx1"/>
                </a:solidFill>
                <a:effectLst/>
                <a:latin typeface="+mn-lt"/>
                <a:ea typeface="+mn-ea"/>
                <a:cs typeface="+mn-cs"/>
              </a:defRPr>
            </a:lvl9pPr>
          </a:lstStyle>
          <a:p>
            <a:pPr marL="0" indent="0" algn="just">
              <a:lnSpc>
                <a:spcPct val="150000"/>
              </a:lnSpc>
              <a:spcAft>
                <a:spcPts val="600"/>
              </a:spcAft>
            </a:pPr>
            <a:r>
              <a:rPr lang="en-US" dirty="0">
                <a:latin typeface="Times New Roman" panose="02020603050405020304" pitchFamily="18" charset="0"/>
                <a:ea typeface="Times New Roman"/>
                <a:cs typeface="Times New Roman" panose="02020603050405020304" pitchFamily="18" charset="0"/>
                <a:sym typeface="Times New Roman"/>
              </a:rPr>
              <a:t>Step 2- Running the server</a:t>
            </a:r>
          </a:p>
        </p:txBody>
      </p:sp>
      <p:sp>
        <p:nvSpPr>
          <p:cNvPr id="8" name="TextBox 7">
            <a:extLst>
              <a:ext uri="{FF2B5EF4-FFF2-40B4-BE49-F238E27FC236}">
                <a16:creationId xmlns:a16="http://schemas.microsoft.com/office/drawing/2014/main" id="{9A3C773E-D96F-9AB7-CCD1-61AEB03AD846}"/>
              </a:ext>
            </a:extLst>
          </p:cNvPr>
          <p:cNvSpPr txBox="1"/>
          <p:nvPr/>
        </p:nvSpPr>
        <p:spPr>
          <a:xfrm>
            <a:off x="896395" y="181409"/>
            <a:ext cx="4576712" cy="465320"/>
          </a:xfrm>
          <a:prstGeom prst="rect">
            <a:avLst/>
          </a:prstGeom>
          <a:noFill/>
        </p:spPr>
        <p:txBody>
          <a:bodyPr wrap="square">
            <a:spAutoFit/>
          </a:bodyPr>
          <a:lstStyle/>
          <a:p>
            <a:pPr marL="342900" lvl="0" indent="-342900">
              <a:lnSpc>
                <a:spcPct val="106000"/>
              </a:lnSpc>
              <a:spcAft>
                <a:spcPts val="800"/>
              </a:spcAft>
              <a:buFont typeface="+mj-lt"/>
              <a:buAutoNum type="arabicPeriod"/>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Creating a token:</a:t>
            </a:r>
            <a:endParaRPr lang="en-IN" sz="24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5764261C-7CA8-57D1-C1F6-3D5F3EAE70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5253" y="1231466"/>
            <a:ext cx="5523836" cy="1919404"/>
          </a:xfrm>
          <a:prstGeom prst="rect">
            <a:avLst/>
          </a:prstGeom>
        </p:spPr>
      </p:pic>
      <p:pic>
        <p:nvPicPr>
          <p:cNvPr id="10" name="Picture 9">
            <a:extLst>
              <a:ext uri="{FF2B5EF4-FFF2-40B4-BE49-F238E27FC236}">
                <a16:creationId xmlns:a16="http://schemas.microsoft.com/office/drawing/2014/main" id="{1C6E17ED-874E-028C-A5E0-50C87A5505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7443" y="3704774"/>
            <a:ext cx="5181600" cy="2872740"/>
          </a:xfrm>
          <a:prstGeom prst="rect">
            <a:avLst/>
          </a:prstGeom>
        </p:spPr>
      </p:pic>
    </p:spTree>
    <p:extLst>
      <p:ext uri="{BB962C8B-B14F-4D97-AF65-F5344CB8AC3E}">
        <p14:creationId xmlns:p14="http://schemas.microsoft.com/office/powerpoint/2010/main" val="25416272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131705A-FE22-5E84-B00A-16B0642ECA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6190" y="682477"/>
            <a:ext cx="4853940" cy="655320"/>
          </a:xfrm>
          <a:prstGeom prst="rect">
            <a:avLst/>
          </a:prstGeom>
        </p:spPr>
      </p:pic>
      <p:sp>
        <p:nvSpPr>
          <p:cNvPr id="7" name="TextBox 6">
            <a:extLst>
              <a:ext uri="{FF2B5EF4-FFF2-40B4-BE49-F238E27FC236}">
                <a16:creationId xmlns:a16="http://schemas.microsoft.com/office/drawing/2014/main" id="{2839C79A-47DE-377B-8D32-75C530ECCDAB}"/>
              </a:ext>
            </a:extLst>
          </p:cNvPr>
          <p:cNvSpPr txBox="1"/>
          <p:nvPr/>
        </p:nvSpPr>
        <p:spPr>
          <a:xfrm>
            <a:off x="1119433" y="194219"/>
            <a:ext cx="6101498" cy="369332"/>
          </a:xfrm>
          <a:prstGeom prst="rect">
            <a:avLst/>
          </a:prstGeom>
          <a:noFill/>
        </p:spPr>
        <p:txBody>
          <a:bodyPr wrap="square">
            <a:spAutoFit/>
          </a:bodyPr>
          <a:lstStyle/>
          <a:p>
            <a:r>
              <a:rPr lang="en-IN" dirty="0">
                <a:latin typeface="Times New Roman" panose="02020603050405020304" pitchFamily="18" charset="0"/>
                <a:ea typeface="Times New Roman" panose="02020603050405020304" pitchFamily="18" charset="0"/>
              </a:rPr>
              <a:t>T</a:t>
            </a:r>
            <a:r>
              <a:rPr lang="en-IN" sz="1800" dirty="0">
                <a:effectLst/>
                <a:latin typeface="Times New Roman" panose="02020603050405020304" pitchFamily="18" charset="0"/>
                <a:ea typeface="Times New Roman" panose="02020603050405020304" pitchFamily="18" charset="0"/>
              </a:rPr>
              <a:t>he launching of the API host from our local server</a:t>
            </a:r>
            <a:endParaRPr lang="en-IN" dirty="0"/>
          </a:p>
        </p:txBody>
      </p:sp>
      <p:pic>
        <p:nvPicPr>
          <p:cNvPr id="8" name="Picture 7">
            <a:extLst>
              <a:ext uri="{FF2B5EF4-FFF2-40B4-BE49-F238E27FC236}">
                <a16:creationId xmlns:a16="http://schemas.microsoft.com/office/drawing/2014/main" id="{AC0A2A34-E920-8CD2-5568-E805626E66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8217" y="2249261"/>
            <a:ext cx="5429885" cy="4414520"/>
          </a:xfrm>
          <a:prstGeom prst="rect">
            <a:avLst/>
          </a:prstGeom>
        </p:spPr>
      </p:pic>
      <p:sp>
        <p:nvSpPr>
          <p:cNvPr id="9" name="TextBox 8">
            <a:extLst>
              <a:ext uri="{FF2B5EF4-FFF2-40B4-BE49-F238E27FC236}">
                <a16:creationId xmlns:a16="http://schemas.microsoft.com/office/drawing/2014/main" id="{CB1AB5F8-46DC-DDCD-4CA3-7D5774B96E7F}"/>
              </a:ext>
            </a:extLst>
          </p:cNvPr>
          <p:cNvSpPr txBox="1"/>
          <p:nvPr/>
        </p:nvSpPr>
        <p:spPr>
          <a:xfrm>
            <a:off x="1078191" y="1497834"/>
            <a:ext cx="6987618" cy="646331"/>
          </a:xfrm>
          <a:prstGeom prst="rect">
            <a:avLst/>
          </a:prstGeom>
          <a:noFill/>
        </p:spPr>
        <p:txBody>
          <a:bodyPr wrap="square">
            <a:spAutoFit/>
          </a:bodyPr>
          <a:lstStyle/>
          <a:p>
            <a:r>
              <a:rPr lang="en-US" sz="1800" dirty="0">
                <a:effectLst/>
                <a:latin typeface="Times New Roman" panose="02020603050405020304" pitchFamily="18" charset="0"/>
                <a:ea typeface="Times New Roman" panose="02020603050405020304" pitchFamily="18" charset="0"/>
              </a:rPr>
              <a:t>By using postman, and with our API URL generated by the server, create a token by inputting our username and password</a:t>
            </a:r>
            <a:endParaRPr lang="en-IN" dirty="0"/>
          </a:p>
        </p:txBody>
      </p:sp>
    </p:spTree>
    <p:extLst>
      <p:ext uri="{BB962C8B-B14F-4D97-AF65-F5344CB8AC3E}">
        <p14:creationId xmlns:p14="http://schemas.microsoft.com/office/powerpoint/2010/main" val="34153259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BF36293-5F96-CBD3-653C-87BBA93FECC7}"/>
              </a:ext>
            </a:extLst>
          </p:cNvPr>
          <p:cNvSpPr txBox="1"/>
          <p:nvPr/>
        </p:nvSpPr>
        <p:spPr>
          <a:xfrm>
            <a:off x="780067" y="982551"/>
            <a:ext cx="7345837" cy="4756687"/>
          </a:xfrm>
          <a:prstGeom prst="rect">
            <a:avLst/>
          </a:prstGeom>
          <a:noFill/>
        </p:spPr>
        <p:txBody>
          <a:bodyPr wrap="square">
            <a:spAutoFit/>
          </a:bodyPr>
          <a:lstStyle/>
          <a:p>
            <a:pPr lvl="0">
              <a:lnSpc>
                <a:spcPct val="150000"/>
              </a:lnSpc>
              <a:spcAft>
                <a:spcPts val="1000"/>
              </a:spcAft>
            </a:pPr>
            <a:r>
              <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rPr>
              <a:t>2. Storing the token</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50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The storage of the access token needs happen in the session storage of the backend, because a newer access token would be generated for the next login of the authorized user.</a:t>
            </a:r>
            <a:endParaRPr lang="en-IN" sz="16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50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Once the token is generated for a given user, he can login and perform action as required and logout by removing the presence and might need to login again with a newer access token for next access onto his public cloud.</a:t>
            </a:r>
          </a:p>
          <a:p>
            <a:pPr algn="just">
              <a:lnSpc>
                <a:spcPct val="150000"/>
              </a:lnSpc>
              <a:spcAft>
                <a:spcPts val="1000"/>
              </a:spcAft>
            </a:pPr>
            <a:r>
              <a:rPr lang="en-IN" dirty="0">
                <a:latin typeface="Times New Roman" panose="02020603050405020304" pitchFamily="18" charset="0"/>
                <a:ea typeface="Times New Roman" panose="02020603050405020304" pitchFamily="18" charset="0"/>
                <a:cs typeface="Times New Roman" panose="02020603050405020304" pitchFamily="18" charset="0"/>
              </a:rPr>
              <a:t>While user is inside the cloud system he/she can request any service with that token .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50000"/>
              </a:lnSpc>
              <a:spcAft>
                <a:spcPts val="1000"/>
              </a:spcAft>
            </a:pP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47953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A54FD7C-0647-4CA4-4095-DF9C93ACE51E}"/>
              </a:ext>
            </a:extLst>
          </p:cNvPr>
          <p:cNvSpPr txBox="1"/>
          <p:nvPr/>
        </p:nvSpPr>
        <p:spPr>
          <a:xfrm>
            <a:off x="1232555" y="1035559"/>
            <a:ext cx="6676534" cy="2253630"/>
          </a:xfrm>
          <a:prstGeom prst="rect">
            <a:avLst/>
          </a:prstGeom>
          <a:noFill/>
        </p:spPr>
        <p:txBody>
          <a:bodyPr wrap="square">
            <a:spAutoFit/>
          </a:bodyPr>
          <a:lstStyle/>
          <a:p>
            <a:pPr algn="just">
              <a:lnSpc>
                <a:spcPct val="150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We would like to include a biometric verification for our authenticator and generate a new token , which would be aggregated with the previously obtained token and increase the security over the cloud.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50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Here, we have used a open source face API namely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Compreface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which provides the service of face verification.</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5D2D9387-BDA9-3FD4-2854-95BAC27000E6}"/>
              </a:ext>
            </a:extLst>
          </p:cNvPr>
          <p:cNvSpPr txBox="1"/>
          <p:nvPr/>
        </p:nvSpPr>
        <p:spPr>
          <a:xfrm>
            <a:off x="864910" y="292539"/>
            <a:ext cx="4576712" cy="463397"/>
          </a:xfrm>
          <a:prstGeom prst="rect">
            <a:avLst/>
          </a:prstGeom>
          <a:noFill/>
        </p:spPr>
        <p:txBody>
          <a:bodyPr wrap="square">
            <a:spAutoFit/>
          </a:bodyPr>
          <a:lstStyle/>
          <a:p>
            <a:pPr>
              <a:lnSpc>
                <a:spcPct val="150000"/>
              </a:lnSpc>
              <a:spcAft>
                <a:spcPts val="1000"/>
              </a:spcAf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FACE API INCLUSION</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358B909C-C8C7-D5D0-9FAA-0D92D91EF3F9}"/>
              </a:ext>
            </a:extLst>
          </p:cNvPr>
          <p:cNvSpPr txBox="1"/>
          <p:nvPr/>
        </p:nvSpPr>
        <p:spPr>
          <a:xfrm>
            <a:off x="864910" y="3568812"/>
            <a:ext cx="4576712" cy="463397"/>
          </a:xfrm>
          <a:prstGeom prst="rect">
            <a:avLst/>
          </a:prstGeom>
          <a:noFill/>
        </p:spPr>
        <p:txBody>
          <a:bodyPr wrap="square">
            <a:spAutoFit/>
          </a:bodyPr>
          <a:lstStyle/>
          <a:p>
            <a:pPr>
              <a:lnSpc>
                <a:spcPct val="150000"/>
              </a:lnSpc>
              <a:spcAft>
                <a:spcPts val="10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Steps For Implementing </a:t>
            </a:r>
            <a:r>
              <a:rPr lang="en-US" sz="1800" b="1" dirty="0" err="1">
                <a:effectLst/>
                <a:latin typeface="Times New Roman" panose="02020603050405020304" pitchFamily="18" charset="0"/>
                <a:ea typeface="Times New Roman" panose="02020603050405020304" pitchFamily="18" charset="0"/>
                <a:cs typeface="Times New Roman" panose="02020603050405020304" pitchFamily="18" charset="0"/>
              </a:rPr>
              <a:t>Compreface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9F8A5BA4-2052-7CA6-9FD5-0B6B35C34B7D}"/>
              </a:ext>
            </a:extLst>
          </p:cNvPr>
          <p:cNvSpPr txBox="1"/>
          <p:nvPr/>
        </p:nvSpPr>
        <p:spPr>
          <a:xfrm>
            <a:off x="1232555" y="4192465"/>
            <a:ext cx="6827363" cy="1709892"/>
          </a:xfrm>
          <a:prstGeom prst="rect">
            <a:avLst/>
          </a:prstGeom>
          <a:noFill/>
        </p:spPr>
        <p:txBody>
          <a:bodyPr wrap="square">
            <a:spAutoFit/>
          </a:bodyPr>
          <a:lstStyle/>
          <a:p>
            <a:pPr algn="just">
              <a:lnSpc>
                <a:spcPct val="150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Initially, we need to set up docker desktop on our service and obtain the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compreface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archive provided by them. Then run the docker command to start the service and launch  the application over the localhost on our system.</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76317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D4333B1-C7C2-09E7-3B50-D0E069DDF51A}"/>
              </a:ext>
            </a:extLst>
          </p:cNvPr>
          <p:cNvSpPr txBox="1"/>
          <p:nvPr/>
        </p:nvSpPr>
        <p:spPr>
          <a:xfrm>
            <a:off x="902616" y="463973"/>
            <a:ext cx="7138448" cy="646331"/>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The admin will have to setup up his account and receive the </a:t>
            </a:r>
            <a:r>
              <a:rPr lang="en-IN" sz="1800" dirty="0" err="1">
                <a:effectLst/>
                <a:latin typeface="Times New Roman" panose="02020603050405020304" pitchFamily="18" charset="0"/>
                <a:ea typeface="Times New Roman" panose="02020603050405020304" pitchFamily="18" charset="0"/>
              </a:rPr>
              <a:t>api</a:t>
            </a:r>
            <a:r>
              <a:rPr lang="en-IN" sz="1800" dirty="0">
                <a:effectLst/>
                <a:latin typeface="Times New Roman" panose="02020603050405020304" pitchFamily="18" charset="0"/>
                <a:ea typeface="Times New Roman" panose="02020603050405020304" pitchFamily="18" charset="0"/>
              </a:rPr>
              <a:t> token to the sample </a:t>
            </a:r>
            <a:r>
              <a:rPr lang="en-IN" sz="1800" dirty="0" err="1">
                <a:effectLst/>
                <a:latin typeface="Times New Roman" panose="02020603050405020304" pitchFamily="18" charset="0"/>
                <a:ea typeface="Times New Roman" panose="02020603050405020304" pitchFamily="18" charset="0"/>
              </a:rPr>
              <a:t>sdk</a:t>
            </a:r>
            <a:endParaRPr lang="en-IN" dirty="0"/>
          </a:p>
        </p:txBody>
      </p:sp>
      <p:sp>
        <p:nvSpPr>
          <p:cNvPr id="7" name="TextBox 6">
            <a:extLst>
              <a:ext uri="{FF2B5EF4-FFF2-40B4-BE49-F238E27FC236}">
                <a16:creationId xmlns:a16="http://schemas.microsoft.com/office/drawing/2014/main" id="{E12632D8-3BF7-BEEF-0FF5-2D3D4AFFC4A9}"/>
              </a:ext>
            </a:extLst>
          </p:cNvPr>
          <p:cNvSpPr txBox="1"/>
          <p:nvPr/>
        </p:nvSpPr>
        <p:spPr>
          <a:xfrm>
            <a:off x="1002776" y="4050987"/>
            <a:ext cx="7138448" cy="1709892"/>
          </a:xfrm>
          <a:prstGeom prst="rect">
            <a:avLst/>
          </a:prstGeom>
          <a:noFill/>
        </p:spPr>
        <p:txBody>
          <a:bodyPr wrap="square">
            <a:spAutoFit/>
          </a:bodyPr>
          <a:lstStyle/>
          <a:p>
            <a:pPr algn="just">
              <a:lnSpc>
                <a:spcPct val="150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Later on, the face stored in while registering an user will be used to again verify him and obtain a access token if the similarity index is more than 0.95. This token will be concatenated with the one which will be obtained from username and password previously.</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5B4828BA-C933-FA51-E67E-76DAE89A8F3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19840" y="1257628"/>
            <a:ext cx="4703999" cy="2646034"/>
          </a:xfrm>
          <a:prstGeom prst="rect">
            <a:avLst/>
          </a:prstGeom>
        </p:spPr>
      </p:pic>
    </p:spTree>
    <p:extLst>
      <p:ext uri="{BB962C8B-B14F-4D97-AF65-F5344CB8AC3E}">
        <p14:creationId xmlns:p14="http://schemas.microsoft.com/office/powerpoint/2010/main" val="25220267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9"/>
          <p:cNvSpPr txBox="1">
            <a:spLocks noGrp="1"/>
          </p:cNvSpPr>
          <p:nvPr>
            <p:ph type="body" idx="1"/>
          </p:nvPr>
        </p:nvSpPr>
        <p:spPr>
          <a:xfrm>
            <a:off x="688623" y="476672"/>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2800"/>
              <a:buNone/>
            </a:pPr>
            <a:r>
              <a:rPr lang="en-US" sz="3600" dirty="0">
                <a:solidFill>
                  <a:schemeClr val="dk2"/>
                </a:solidFill>
                <a:latin typeface="Libre Franklin"/>
                <a:ea typeface="Libre Franklin"/>
                <a:cs typeface="Libre Franklin"/>
                <a:sym typeface="Libre Franklin"/>
              </a:rPr>
              <a:t>Testing</a:t>
            </a:r>
            <a:endParaRPr sz="3600" dirty="0">
              <a:solidFill>
                <a:schemeClr val="dk2"/>
              </a:solidFill>
              <a:latin typeface="Libre Franklin"/>
              <a:ea typeface="Libre Franklin"/>
              <a:cs typeface="Libre Franklin"/>
              <a:sym typeface="Libre Franklin"/>
            </a:endParaRPr>
          </a:p>
        </p:txBody>
      </p:sp>
      <p:sp>
        <p:nvSpPr>
          <p:cNvPr id="250" name="Google Shape;250;p29"/>
          <p:cNvSpPr txBox="1">
            <a:spLocks noGrp="1"/>
          </p:cNvSpPr>
          <p:nvPr>
            <p:ph type="dt" idx="10"/>
          </p:nvPr>
        </p:nvSpPr>
        <p:spPr>
          <a:xfrm>
            <a:off x="7596337" y="6136218"/>
            <a:ext cx="942828"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251" name="Google Shape;251;p29"/>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252" name="Google Shape;252;p29"/>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5" name="Text Placeholder 4">
            <a:extLst>
              <a:ext uri="{FF2B5EF4-FFF2-40B4-BE49-F238E27FC236}">
                <a16:creationId xmlns:a16="http://schemas.microsoft.com/office/drawing/2014/main" id="{28F5D128-DBF1-4C27-7AFC-4FFACB735ABE}"/>
              </a:ext>
            </a:extLst>
          </p:cNvPr>
          <p:cNvSpPr>
            <a:spLocks noGrp="1"/>
          </p:cNvSpPr>
          <p:nvPr>
            <p:ph type="body" idx="3"/>
          </p:nvPr>
        </p:nvSpPr>
        <p:spPr/>
        <p:txBody>
          <a:bodyPr/>
          <a:lstStyle/>
          <a:p>
            <a:endParaRPr lang="en-IN"/>
          </a:p>
        </p:txBody>
      </p:sp>
      <p:pic>
        <p:nvPicPr>
          <p:cNvPr id="12" name="Picture 11">
            <a:extLst>
              <a:ext uri="{FF2B5EF4-FFF2-40B4-BE49-F238E27FC236}">
                <a16:creationId xmlns:a16="http://schemas.microsoft.com/office/drawing/2014/main" id="{E6532649-E11B-98E2-49B5-2CD56B99EB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8459" y="2394221"/>
            <a:ext cx="5429885" cy="3054350"/>
          </a:xfrm>
          <a:prstGeom prst="rect">
            <a:avLst/>
          </a:prstGeom>
        </p:spPr>
      </p:pic>
      <p:sp>
        <p:nvSpPr>
          <p:cNvPr id="13" name="TextBox 12">
            <a:extLst>
              <a:ext uri="{FF2B5EF4-FFF2-40B4-BE49-F238E27FC236}">
                <a16:creationId xmlns:a16="http://schemas.microsoft.com/office/drawing/2014/main" id="{D973FA4E-FD2F-CFA7-2FE5-7A4F0EC6B5A1}"/>
              </a:ext>
            </a:extLst>
          </p:cNvPr>
          <p:cNvSpPr txBox="1"/>
          <p:nvPr/>
        </p:nvSpPr>
        <p:spPr>
          <a:xfrm>
            <a:off x="1534235" y="1241076"/>
            <a:ext cx="5894109" cy="878895"/>
          </a:xfrm>
          <a:prstGeom prst="rect">
            <a:avLst/>
          </a:prstGeom>
          <a:noFill/>
        </p:spPr>
        <p:txBody>
          <a:bodyPr wrap="square">
            <a:spAutoFit/>
          </a:bodyPr>
          <a:lstStyle/>
          <a:p>
            <a:pPr algn="just">
              <a:lnSpc>
                <a:spcPct val="150000"/>
              </a:lnSpc>
              <a:spcAft>
                <a:spcPts val="1000"/>
              </a:spcAft>
            </a:pPr>
            <a:r>
              <a:rPr lang="en-IN" dirty="0">
                <a:latin typeface="Times New Roman" panose="02020603050405020304" pitchFamily="18" charset="0"/>
                <a:ea typeface="Times New Roman" panose="02020603050405020304" pitchFamily="18" charset="0"/>
                <a:cs typeface="Times New Roman" panose="02020603050405020304" pitchFamily="18" charset="0"/>
              </a:rPr>
              <a:t>S</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hows the error dialog box popping up when a user gives a wrong credentials in the input form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4AADEBC-117F-3BD2-5C1A-980EE9BA30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0856" y="1090966"/>
            <a:ext cx="3622287" cy="2250638"/>
          </a:xfrm>
          <a:prstGeom prst="rect">
            <a:avLst/>
          </a:prstGeom>
        </p:spPr>
      </p:pic>
      <p:pic>
        <p:nvPicPr>
          <p:cNvPr id="7" name="Picture 6">
            <a:extLst>
              <a:ext uri="{FF2B5EF4-FFF2-40B4-BE49-F238E27FC236}">
                <a16:creationId xmlns:a16="http://schemas.microsoft.com/office/drawing/2014/main" id="{6BF925CC-D7D2-2B68-DF83-AA951D7462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7452" y="4426017"/>
            <a:ext cx="4709093" cy="2243579"/>
          </a:xfrm>
          <a:prstGeom prst="rect">
            <a:avLst/>
          </a:prstGeom>
        </p:spPr>
      </p:pic>
      <p:sp>
        <p:nvSpPr>
          <p:cNvPr id="9" name="TextBox 8">
            <a:extLst>
              <a:ext uri="{FF2B5EF4-FFF2-40B4-BE49-F238E27FC236}">
                <a16:creationId xmlns:a16="http://schemas.microsoft.com/office/drawing/2014/main" id="{1CC671E1-6E31-8BF5-A721-05F795778559}"/>
              </a:ext>
            </a:extLst>
          </p:cNvPr>
          <p:cNvSpPr txBox="1"/>
          <p:nvPr/>
        </p:nvSpPr>
        <p:spPr>
          <a:xfrm>
            <a:off x="953559" y="299467"/>
            <a:ext cx="6701006" cy="791499"/>
          </a:xfrm>
          <a:prstGeom prst="rect">
            <a:avLst/>
          </a:prstGeom>
          <a:noFill/>
        </p:spPr>
        <p:txBody>
          <a:bodyPr wrap="square">
            <a:spAutoFit/>
          </a:bodyPr>
          <a:lstStyle/>
          <a:p>
            <a:pPr>
              <a:lnSpc>
                <a:spcPct val="150000"/>
              </a:lnSpc>
              <a:spcAft>
                <a:spcPts val="1000"/>
              </a:spcAft>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shows that it will show this message when there is no header or token in matching with the header in postman.</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73FAD2FA-9BE1-E1BC-B0CC-F1573882597C}"/>
              </a:ext>
            </a:extLst>
          </p:cNvPr>
          <p:cNvSpPr txBox="1"/>
          <p:nvPr/>
        </p:nvSpPr>
        <p:spPr>
          <a:xfrm>
            <a:off x="953559" y="3265186"/>
            <a:ext cx="7461315" cy="1160831"/>
          </a:xfrm>
          <a:prstGeom prst="rect">
            <a:avLst/>
          </a:prstGeom>
          <a:noFill/>
        </p:spPr>
        <p:txBody>
          <a:bodyPr wrap="square">
            <a:spAutoFit/>
          </a:bodyPr>
          <a:lstStyle/>
          <a:p>
            <a:pPr>
              <a:lnSpc>
                <a:spcPct val="150000"/>
              </a:lnSpc>
              <a:spcAft>
                <a:spcPts val="1000"/>
              </a:spcAft>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When we put token which was produced in the headers naming authorization it will match the header and successfully shows the message. By this way we can check the code in postman itself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19240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FC7D15A-BADB-E829-290D-F311200A100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3549" y="978000"/>
            <a:ext cx="7176902" cy="4037060"/>
          </a:xfrm>
          <a:prstGeom prst="rect">
            <a:avLst/>
          </a:prstGeom>
        </p:spPr>
      </p:pic>
      <p:sp>
        <p:nvSpPr>
          <p:cNvPr id="8" name="TextBox 7">
            <a:extLst>
              <a:ext uri="{FF2B5EF4-FFF2-40B4-BE49-F238E27FC236}">
                <a16:creationId xmlns:a16="http://schemas.microsoft.com/office/drawing/2014/main" id="{78267A03-1AAE-A4F9-E3ED-17F014DFEEAA}"/>
              </a:ext>
            </a:extLst>
          </p:cNvPr>
          <p:cNvSpPr txBox="1"/>
          <p:nvPr/>
        </p:nvSpPr>
        <p:spPr>
          <a:xfrm>
            <a:off x="1404570" y="454826"/>
            <a:ext cx="6042603" cy="338554"/>
          </a:xfrm>
          <a:prstGeom prst="rect">
            <a:avLst/>
          </a:prstGeom>
          <a:noFill/>
        </p:spPr>
        <p:txBody>
          <a:bodyPr wrap="square">
            <a:spAutoFit/>
          </a:bodyPr>
          <a:lstStyle/>
          <a:p>
            <a:r>
              <a:rPr lang="en-IN" sz="1600" dirty="0">
                <a:effectLst/>
                <a:latin typeface="Times New Roman" panose="02020603050405020304" pitchFamily="18" charset="0"/>
                <a:ea typeface="Times New Roman" panose="02020603050405020304" pitchFamily="18" charset="0"/>
              </a:rPr>
              <a:t>The verification of the images of same person of different age.</a:t>
            </a:r>
            <a:endParaRPr lang="en-IN" sz="1600" dirty="0"/>
          </a:p>
        </p:txBody>
      </p:sp>
      <p:sp>
        <p:nvSpPr>
          <p:cNvPr id="10" name="TextBox 9">
            <a:extLst>
              <a:ext uri="{FF2B5EF4-FFF2-40B4-BE49-F238E27FC236}">
                <a16:creationId xmlns:a16="http://schemas.microsoft.com/office/drawing/2014/main" id="{F4226F04-2555-94F9-927D-43F2582F2813}"/>
              </a:ext>
            </a:extLst>
          </p:cNvPr>
          <p:cNvSpPr txBox="1"/>
          <p:nvPr/>
        </p:nvSpPr>
        <p:spPr>
          <a:xfrm>
            <a:off x="1404570" y="5200334"/>
            <a:ext cx="6188732" cy="786754"/>
          </a:xfrm>
          <a:prstGeom prst="rect">
            <a:avLst/>
          </a:prstGeom>
          <a:noFill/>
        </p:spPr>
        <p:txBody>
          <a:bodyPr wrap="square">
            <a:spAutoFit/>
          </a:bodyPr>
          <a:lstStyle/>
          <a:p>
            <a:pPr>
              <a:lnSpc>
                <a:spcPct val="150000"/>
              </a:lnSpc>
              <a:spcAft>
                <a:spcPts val="1000"/>
              </a:spcAft>
            </a:pPr>
            <a:r>
              <a:rPr lang="en-IN" sz="1600" dirty="0">
                <a:latin typeface="Times New Roman" panose="02020603050405020304" pitchFamily="18" charset="0"/>
                <a:ea typeface="Times New Roman" panose="02020603050405020304" pitchFamily="18" charset="0"/>
                <a:cs typeface="Times New Roman" panose="02020603050405020304" pitchFamily="18" charset="0"/>
              </a:rPr>
              <a:t>T</a:t>
            </a: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he similarity is 0.99~1  .Hence age also a factor that determines the similarity</a:t>
            </a: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54727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88B5E53-544D-AA83-FC8E-227456E8887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86736" y="1702930"/>
            <a:ext cx="6334836" cy="3563392"/>
          </a:xfrm>
          <a:prstGeom prst="rect">
            <a:avLst/>
          </a:prstGeom>
        </p:spPr>
      </p:pic>
      <p:sp>
        <p:nvSpPr>
          <p:cNvPr id="8" name="TextBox 7">
            <a:extLst>
              <a:ext uri="{FF2B5EF4-FFF2-40B4-BE49-F238E27FC236}">
                <a16:creationId xmlns:a16="http://schemas.microsoft.com/office/drawing/2014/main" id="{CBFAB998-E3E9-5199-6EEE-EE93BBF90CB5}"/>
              </a:ext>
            </a:extLst>
          </p:cNvPr>
          <p:cNvSpPr txBox="1"/>
          <p:nvPr/>
        </p:nvSpPr>
        <p:spPr>
          <a:xfrm>
            <a:off x="1432852" y="1099877"/>
            <a:ext cx="4572000" cy="338554"/>
          </a:xfrm>
          <a:prstGeom prst="rect">
            <a:avLst/>
          </a:prstGeom>
          <a:noFill/>
        </p:spPr>
        <p:txBody>
          <a:bodyPr wrap="square">
            <a:spAutoFit/>
          </a:bodyPr>
          <a:lstStyle/>
          <a:p>
            <a:r>
              <a:rPr lang="en-IN" sz="1600" dirty="0">
                <a:effectLst/>
                <a:latin typeface="Times New Roman" panose="02020603050405020304" pitchFamily="18" charset="0"/>
                <a:ea typeface="Times New Roman" panose="02020603050405020304" pitchFamily="18" charset="0"/>
              </a:rPr>
              <a:t>The verification of the images of different person</a:t>
            </a:r>
            <a:endParaRPr lang="en-IN" sz="1600" dirty="0"/>
          </a:p>
        </p:txBody>
      </p:sp>
      <p:sp>
        <p:nvSpPr>
          <p:cNvPr id="10" name="TextBox 9">
            <a:extLst>
              <a:ext uri="{FF2B5EF4-FFF2-40B4-BE49-F238E27FC236}">
                <a16:creationId xmlns:a16="http://schemas.microsoft.com/office/drawing/2014/main" id="{BB2B6ADD-F491-E0A8-A0D6-19E9F84E275F}"/>
              </a:ext>
            </a:extLst>
          </p:cNvPr>
          <p:cNvSpPr txBox="1"/>
          <p:nvPr/>
        </p:nvSpPr>
        <p:spPr>
          <a:xfrm>
            <a:off x="1432852" y="5266322"/>
            <a:ext cx="6042604" cy="791499"/>
          </a:xfrm>
          <a:prstGeom prst="rect">
            <a:avLst/>
          </a:prstGeom>
          <a:noFill/>
        </p:spPr>
        <p:txBody>
          <a:bodyPr wrap="square">
            <a:spAutoFit/>
          </a:bodyPr>
          <a:lstStyle/>
          <a:p>
            <a:pPr>
              <a:lnSpc>
                <a:spcPct val="150000"/>
              </a:lnSpc>
              <a:spcAft>
                <a:spcPts val="1000"/>
              </a:spcAft>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Here, the similarity is 0.5 which shows that both are two different persons.</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5461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7"/>
          <p:cNvSpPr txBox="1">
            <a:spLocks noGrp="1"/>
          </p:cNvSpPr>
          <p:nvPr>
            <p:ph type="body" idx="1"/>
          </p:nvPr>
        </p:nvSpPr>
        <p:spPr>
          <a:xfrm>
            <a:off x="1096964" y="404664"/>
            <a:ext cx="6908947" cy="609157"/>
          </a:xfrm>
          <a:prstGeom prst="rect">
            <a:avLst/>
          </a:prstGeom>
          <a:noFill/>
          <a:ln>
            <a:noFill/>
          </a:ln>
        </p:spPr>
        <p:txBody>
          <a:bodyPr spcFirstLastPara="1" wrap="square" lIns="91425" tIns="91425" rIns="91425" bIns="91425" anchor="t" anchorCtr="0">
            <a:noAutofit/>
          </a:bodyPr>
          <a:lstStyle/>
          <a:p>
            <a:pPr marL="228600" lvl="0" indent="0" algn="ctr" rtl="0">
              <a:spcBef>
                <a:spcPts val="0"/>
              </a:spcBef>
              <a:spcAft>
                <a:spcPts val="0"/>
              </a:spcAft>
              <a:buSzPts val="1400"/>
              <a:buNone/>
            </a:pPr>
            <a:r>
              <a:rPr lang="en-US" sz="3600">
                <a:solidFill>
                  <a:schemeClr val="dk2"/>
                </a:solidFill>
                <a:latin typeface="Libre Franklin"/>
                <a:ea typeface="Libre Franklin"/>
                <a:cs typeface="Libre Franklin"/>
                <a:sym typeface="Libre Franklin"/>
              </a:rPr>
              <a:t>Motivation</a:t>
            </a:r>
            <a:endParaRPr/>
          </a:p>
        </p:txBody>
      </p:sp>
      <p:sp>
        <p:nvSpPr>
          <p:cNvPr id="141" name="Google Shape;141;p17"/>
          <p:cNvSpPr txBox="1"/>
          <p:nvPr/>
        </p:nvSpPr>
        <p:spPr>
          <a:xfrm>
            <a:off x="812801" y="1556792"/>
            <a:ext cx="7263071" cy="70634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400" dirty="0">
                <a:solidFill>
                  <a:srgbClr val="000000"/>
                </a:solidFill>
                <a:latin typeface="Times New Roman"/>
                <a:ea typeface="Times New Roman"/>
                <a:cs typeface="Times New Roman"/>
                <a:sym typeface="Times New Roman"/>
              </a:rPr>
              <a:t>     </a:t>
            </a:r>
            <a:endParaRPr sz="1400" dirty="0">
              <a:solidFill>
                <a:srgbClr val="000000"/>
              </a:solidFill>
              <a:latin typeface="Times New Roman"/>
              <a:ea typeface="Times New Roman"/>
              <a:cs typeface="Times New Roman"/>
              <a:sym typeface="Times New Roman"/>
            </a:endParaRPr>
          </a:p>
          <a:p>
            <a:pPr algn="just">
              <a:lnSpc>
                <a:spcPct val="150000"/>
              </a:lnSpc>
              <a:spcBef>
                <a:spcPts val="600"/>
              </a:spcBef>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Data validation has become one of the key aspects in the present world scenario. Since the use of hardware storage devices have been reduced over the course of time, tech users are now using virtual cloud to store their personal and professional data. Hence, preserving the authenticity and security of the uploaded data has become the major concern. So, it’s a necessary feature to have extra security to maintain the confidentiality of the data.</a:t>
            </a:r>
            <a:endParaRPr lang="en-US" sz="16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just" rtl="0">
              <a:lnSpc>
                <a:spcPct val="150000"/>
              </a:lnSpc>
              <a:spcBef>
                <a:spcPts val="600"/>
              </a:spcBef>
              <a:spcAft>
                <a:spcPts val="0"/>
              </a:spcAft>
              <a:buNone/>
            </a:pPr>
            <a:endParaRPr sz="1800" dirty="0">
              <a:solidFill>
                <a:schemeClr val="dk1"/>
              </a:solidFill>
              <a:latin typeface="Arial"/>
              <a:ea typeface="Arial"/>
              <a:cs typeface="Arial"/>
              <a:sym typeface="Arial"/>
            </a:endParaRPr>
          </a:p>
          <a:p>
            <a:pPr marL="0" marR="0" lvl="0" indent="0" algn="just" rtl="0">
              <a:lnSpc>
                <a:spcPct val="150000"/>
              </a:lnSpc>
              <a:spcBef>
                <a:spcPts val="600"/>
              </a:spcBef>
              <a:spcAft>
                <a:spcPts val="0"/>
              </a:spcAft>
              <a:buNone/>
            </a:pPr>
            <a:r>
              <a:rPr lang="en-US" sz="1400" dirty="0">
                <a:solidFill>
                  <a:srgbClr val="000000"/>
                </a:solidFill>
                <a:latin typeface="Times New Roman"/>
                <a:ea typeface="Times New Roman"/>
                <a:cs typeface="Times New Roman"/>
                <a:sym typeface="Times New Roman"/>
              </a:rPr>
              <a:t>                </a:t>
            </a:r>
            <a:endParaRPr sz="1400" dirty="0">
              <a:solidFill>
                <a:srgbClr val="000000"/>
              </a:solidFill>
              <a:latin typeface="Times New Roman"/>
              <a:ea typeface="Times New Roman"/>
              <a:cs typeface="Times New Roman"/>
              <a:sym typeface="Times New Roman"/>
            </a:endParaRPr>
          </a:p>
          <a:p>
            <a:pPr marL="0" marR="0" lvl="0" indent="0" algn="l" rtl="0">
              <a:spcBef>
                <a:spcPts val="600"/>
              </a:spcBef>
              <a:spcAft>
                <a:spcPts val="0"/>
              </a:spcAft>
              <a:buNone/>
            </a:pPr>
            <a:endParaRPr sz="1400" dirty="0">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endParaRPr sz="1400" dirty="0">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endParaRPr sz="1400" dirty="0">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a:p>
            <a:pPr marL="0" marR="0" lvl="0" indent="0" algn="l" rtl="0">
              <a:spcBef>
                <a:spcPts val="0"/>
              </a:spcBef>
              <a:spcAft>
                <a:spcPts val="0"/>
              </a:spcAft>
              <a:buNone/>
            </a:pPr>
            <a:endParaRPr sz="1400" dirty="0">
              <a:solidFill>
                <a:srgbClr val="000000"/>
              </a:solidFill>
              <a:latin typeface="Arial"/>
              <a:ea typeface="Arial"/>
              <a:cs typeface="Arial"/>
              <a:sym typeface="Arial"/>
            </a:endParaRPr>
          </a:p>
        </p:txBody>
      </p:sp>
      <p:sp>
        <p:nvSpPr>
          <p:cNvPr id="142" name="Google Shape;142;p17"/>
          <p:cNvSpPr txBox="1">
            <a:spLocks noGrp="1"/>
          </p:cNvSpPr>
          <p:nvPr>
            <p:ph type="dt" idx="10"/>
          </p:nvPr>
        </p:nvSpPr>
        <p:spPr>
          <a:xfrm>
            <a:off x="7380313" y="6136218"/>
            <a:ext cx="1158852"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143" name="Google Shape;143;p17"/>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144" name="Google Shape;144;p17"/>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0"/>
          <p:cNvSpPr txBox="1">
            <a:spLocks noGrp="1"/>
          </p:cNvSpPr>
          <p:nvPr>
            <p:ph type="body" idx="1"/>
          </p:nvPr>
        </p:nvSpPr>
        <p:spPr>
          <a:xfrm>
            <a:off x="688623" y="476672"/>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2800"/>
              <a:buNone/>
            </a:pPr>
            <a:r>
              <a:rPr lang="en-US" sz="3600" dirty="0">
                <a:solidFill>
                  <a:schemeClr val="dk2"/>
                </a:solidFill>
                <a:latin typeface="Libre Franklin"/>
                <a:ea typeface="Libre Franklin"/>
                <a:cs typeface="Libre Franklin"/>
                <a:sym typeface="Libre Franklin"/>
              </a:rPr>
              <a:t>Results </a:t>
            </a:r>
            <a:endParaRPr sz="3600" dirty="0">
              <a:solidFill>
                <a:schemeClr val="dk2"/>
              </a:solidFill>
              <a:latin typeface="Libre Franklin"/>
              <a:ea typeface="Libre Franklin"/>
              <a:cs typeface="Libre Franklin"/>
              <a:sym typeface="Libre Franklin"/>
            </a:endParaRPr>
          </a:p>
        </p:txBody>
      </p:sp>
      <p:sp>
        <p:nvSpPr>
          <p:cNvPr id="259" name="Google Shape;259;p30"/>
          <p:cNvSpPr txBox="1">
            <a:spLocks noGrp="1"/>
          </p:cNvSpPr>
          <p:nvPr>
            <p:ph type="dt" idx="10"/>
          </p:nvPr>
        </p:nvSpPr>
        <p:spPr>
          <a:xfrm>
            <a:off x="7596337" y="6136218"/>
            <a:ext cx="942828"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260" name="Google Shape;260;p30"/>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261" name="Google Shape;261;p30"/>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3" name="Text Placeholder 2">
            <a:extLst>
              <a:ext uri="{FF2B5EF4-FFF2-40B4-BE49-F238E27FC236}">
                <a16:creationId xmlns:a16="http://schemas.microsoft.com/office/drawing/2014/main" id="{8BB7AAF9-1DBF-CB55-4009-8AE64AA3B3B1}"/>
              </a:ext>
            </a:extLst>
          </p:cNvPr>
          <p:cNvSpPr>
            <a:spLocks noGrp="1"/>
          </p:cNvSpPr>
          <p:nvPr>
            <p:ph type="body" idx="3"/>
          </p:nvPr>
        </p:nvSpPr>
        <p:spPr/>
        <p:txBody>
          <a:bodyPr/>
          <a:lstStyle/>
          <a:p>
            <a:endParaRPr lang="en-IN"/>
          </a:p>
        </p:txBody>
      </p:sp>
      <p:pic>
        <p:nvPicPr>
          <p:cNvPr id="9" name="Picture 8">
            <a:extLst>
              <a:ext uri="{FF2B5EF4-FFF2-40B4-BE49-F238E27FC236}">
                <a16:creationId xmlns:a16="http://schemas.microsoft.com/office/drawing/2014/main" id="{1082A208-E90D-D917-A713-FF27EBD3CF1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70177" y="2687555"/>
            <a:ext cx="5429885" cy="3054350"/>
          </a:xfrm>
          <a:prstGeom prst="rect">
            <a:avLst/>
          </a:prstGeom>
        </p:spPr>
      </p:pic>
      <p:sp>
        <p:nvSpPr>
          <p:cNvPr id="11" name="TextBox 10">
            <a:extLst>
              <a:ext uri="{FF2B5EF4-FFF2-40B4-BE49-F238E27FC236}">
                <a16:creationId xmlns:a16="http://schemas.microsoft.com/office/drawing/2014/main" id="{591B3E7D-519D-91C0-7581-576433FDD0B5}"/>
              </a:ext>
            </a:extLst>
          </p:cNvPr>
          <p:cNvSpPr txBox="1"/>
          <p:nvPr/>
        </p:nvSpPr>
        <p:spPr>
          <a:xfrm>
            <a:off x="1387088" y="1358986"/>
            <a:ext cx="6596065" cy="1328569"/>
          </a:xfrm>
          <a:prstGeom prst="rect">
            <a:avLst/>
          </a:prstGeom>
          <a:noFill/>
        </p:spPr>
        <p:txBody>
          <a:bodyPr wrap="square">
            <a:spAutoFit/>
          </a:bodyPr>
          <a:lstStyle/>
          <a:p>
            <a:pPr>
              <a:lnSpc>
                <a:spcPct val="150000"/>
              </a:lnSpc>
              <a:spcAft>
                <a:spcPts val="1000"/>
              </a:spcAft>
            </a:pPr>
            <a:r>
              <a:rPr lang="en-IN" sz="1600" dirty="0">
                <a:latin typeface="Times New Roman" panose="02020603050405020304" pitchFamily="18" charset="0"/>
                <a:ea typeface="Times New Roman" panose="02020603050405020304" pitchFamily="18" charset="0"/>
                <a:cs typeface="Times New Roman" panose="02020603050405020304" pitchFamily="18" charset="0"/>
              </a:rPr>
              <a:t>This i</a:t>
            </a: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s the home page of the cloud authentication system.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IN" sz="1600" dirty="0">
                <a:effectLst/>
                <a:latin typeface="Times New Roman" panose="02020603050405020304" pitchFamily="18" charset="0"/>
                <a:ea typeface="Times New Roman" panose="02020603050405020304" pitchFamily="18" charset="0"/>
              </a:rPr>
              <a:t>It consists of two links where one will show the documentation of this project and other one is about the BMS college. After clicking the login button , login page will show up </a:t>
            </a:r>
            <a:endParaRPr lang="en-IN" sz="16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101EF1D-9828-A1FE-E012-55862AF1DCD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57055" y="1788703"/>
            <a:ext cx="5429885" cy="3054350"/>
          </a:xfrm>
          <a:prstGeom prst="rect">
            <a:avLst/>
          </a:prstGeom>
        </p:spPr>
      </p:pic>
      <p:sp>
        <p:nvSpPr>
          <p:cNvPr id="7" name="TextBox 6">
            <a:extLst>
              <a:ext uri="{FF2B5EF4-FFF2-40B4-BE49-F238E27FC236}">
                <a16:creationId xmlns:a16="http://schemas.microsoft.com/office/drawing/2014/main" id="{EDE2CB6C-8349-B2EE-1DBE-E0880A59D411}"/>
              </a:ext>
            </a:extLst>
          </p:cNvPr>
          <p:cNvSpPr txBox="1"/>
          <p:nvPr/>
        </p:nvSpPr>
        <p:spPr>
          <a:xfrm>
            <a:off x="1010015" y="1054023"/>
            <a:ext cx="6596065" cy="417165"/>
          </a:xfrm>
          <a:prstGeom prst="rect">
            <a:avLst/>
          </a:prstGeom>
          <a:noFill/>
        </p:spPr>
        <p:txBody>
          <a:bodyPr wrap="square">
            <a:spAutoFit/>
          </a:bodyPr>
          <a:lstStyle/>
          <a:p>
            <a:pPr>
              <a:lnSpc>
                <a:spcPct val="150000"/>
              </a:lnSpc>
              <a:spcAft>
                <a:spcPts val="1000"/>
              </a:spcAft>
            </a:pPr>
            <a:r>
              <a:rPr lang="en-IN" sz="1600" dirty="0">
                <a:latin typeface="Times New Roman" panose="02020603050405020304" pitchFamily="18" charset="0"/>
                <a:ea typeface="Times New Roman" panose="02020603050405020304" pitchFamily="18" charset="0"/>
                <a:cs typeface="Times New Roman" panose="02020603050405020304" pitchFamily="18" charset="0"/>
              </a:rPr>
              <a:t>This is the login page where user has to give the login credentials</a:t>
            </a:r>
            <a:endParaRPr lang="en-IN" sz="1600" dirty="0"/>
          </a:p>
        </p:txBody>
      </p:sp>
    </p:spTree>
    <p:extLst>
      <p:ext uri="{BB962C8B-B14F-4D97-AF65-F5344CB8AC3E}">
        <p14:creationId xmlns:p14="http://schemas.microsoft.com/office/powerpoint/2010/main" val="1903563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3C0EE97-3DEA-1BAE-D56C-6F420E3C315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57055" y="2071508"/>
            <a:ext cx="5429885" cy="3054350"/>
          </a:xfrm>
          <a:prstGeom prst="rect">
            <a:avLst/>
          </a:prstGeom>
        </p:spPr>
      </p:pic>
      <p:sp>
        <p:nvSpPr>
          <p:cNvPr id="8" name="TextBox 7">
            <a:extLst>
              <a:ext uri="{FF2B5EF4-FFF2-40B4-BE49-F238E27FC236}">
                <a16:creationId xmlns:a16="http://schemas.microsoft.com/office/drawing/2014/main" id="{A77E4DCA-D5F7-CCEA-AB8E-CE737720BA51}"/>
              </a:ext>
            </a:extLst>
          </p:cNvPr>
          <p:cNvSpPr txBox="1"/>
          <p:nvPr/>
        </p:nvSpPr>
        <p:spPr>
          <a:xfrm>
            <a:off x="1274985" y="919980"/>
            <a:ext cx="6594027" cy="913070"/>
          </a:xfrm>
          <a:prstGeom prst="rect">
            <a:avLst/>
          </a:prstGeom>
          <a:noFill/>
        </p:spPr>
        <p:txBody>
          <a:bodyPr wrap="square">
            <a:spAutoFit/>
          </a:bodyPr>
          <a:lstStyle/>
          <a:p>
            <a:pPr>
              <a:lnSpc>
                <a:spcPct val="150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This is the user page after putting correct credentials in login page.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IN" sz="1800" dirty="0">
                <a:effectLst/>
                <a:latin typeface="Times New Roman" panose="02020603050405020304" pitchFamily="18" charset="0"/>
                <a:ea typeface="Times New Roman" panose="02020603050405020304" pitchFamily="18" charset="0"/>
              </a:rPr>
              <a:t>It shows the name of the user entering session </a:t>
            </a:r>
            <a:r>
              <a:rPr lang="en-IN" sz="1800" dirty="0" err="1">
                <a:effectLst/>
                <a:latin typeface="Times New Roman" panose="02020603050405020304" pitchFamily="18" charset="0"/>
                <a:ea typeface="Times New Roman" panose="02020603050405020304" pitchFamily="18" charset="0"/>
              </a:rPr>
              <a:t>succesfully</a:t>
            </a:r>
            <a:endParaRPr lang="en-IN" sz="1800" dirty="0"/>
          </a:p>
        </p:txBody>
      </p:sp>
    </p:spTree>
    <p:extLst>
      <p:ext uri="{BB962C8B-B14F-4D97-AF65-F5344CB8AC3E}">
        <p14:creationId xmlns:p14="http://schemas.microsoft.com/office/powerpoint/2010/main" val="16181457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22667A6B-2ED4-8E52-06AA-C34798F1CE3F}"/>
              </a:ext>
            </a:extLst>
          </p:cNvPr>
          <p:cNvSpPr>
            <a:spLocks noGrp="1"/>
          </p:cNvSpPr>
          <p:nvPr>
            <p:ph type="sldNum" idx="12"/>
          </p:nvPr>
        </p:nvSpPr>
        <p:spPr/>
        <p:txBody>
          <a:bodyPr/>
          <a:lstStyle/>
          <a:p>
            <a:pPr marL="0" lvl="0" indent="0" algn="r" rtl="0">
              <a:spcBef>
                <a:spcPts val="0"/>
              </a:spcBef>
              <a:spcAft>
                <a:spcPts val="0"/>
              </a:spcAft>
              <a:buNone/>
            </a:pPr>
            <a:r>
              <a:rPr lang="en-US"/>
              <a:t>1</a:t>
            </a:r>
            <a:endParaRPr lang="en-US" sz="1400" b="0" i="0">
              <a:solidFill>
                <a:srgbClr val="000000"/>
              </a:solidFill>
              <a:latin typeface="Arial"/>
              <a:ea typeface="Arial"/>
              <a:cs typeface="Arial"/>
              <a:sym typeface="Arial"/>
            </a:endParaRPr>
          </a:p>
        </p:txBody>
      </p:sp>
      <p:pic>
        <p:nvPicPr>
          <p:cNvPr id="6" name="Picture 5">
            <a:extLst>
              <a:ext uri="{FF2B5EF4-FFF2-40B4-BE49-F238E27FC236}">
                <a16:creationId xmlns:a16="http://schemas.microsoft.com/office/drawing/2014/main" id="{55DCFD40-D3B1-159C-D70A-ED90EC3D8E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9005" y="741497"/>
            <a:ext cx="4580671" cy="2687503"/>
          </a:xfrm>
          <a:prstGeom prst="rect">
            <a:avLst/>
          </a:prstGeom>
        </p:spPr>
      </p:pic>
      <p:pic>
        <p:nvPicPr>
          <p:cNvPr id="7" name="Picture 6">
            <a:extLst>
              <a:ext uri="{FF2B5EF4-FFF2-40B4-BE49-F238E27FC236}">
                <a16:creationId xmlns:a16="http://schemas.microsoft.com/office/drawing/2014/main" id="{5E2C9247-EB61-D6F0-0A50-41CABCF00E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746" y="3687765"/>
            <a:ext cx="4100035" cy="2887182"/>
          </a:xfrm>
          <a:prstGeom prst="rect">
            <a:avLst/>
          </a:prstGeom>
        </p:spPr>
      </p:pic>
      <p:sp>
        <p:nvSpPr>
          <p:cNvPr id="9" name="TextBox 8">
            <a:extLst>
              <a:ext uri="{FF2B5EF4-FFF2-40B4-BE49-F238E27FC236}">
                <a16:creationId xmlns:a16="http://schemas.microsoft.com/office/drawing/2014/main" id="{B15CA202-920E-81A8-147E-F3B9E30F8AC9}"/>
              </a:ext>
            </a:extLst>
          </p:cNvPr>
          <p:cNvSpPr txBox="1"/>
          <p:nvPr/>
        </p:nvSpPr>
        <p:spPr>
          <a:xfrm>
            <a:off x="5356175" y="1395800"/>
            <a:ext cx="3146046" cy="878895"/>
          </a:xfrm>
          <a:prstGeom prst="rect">
            <a:avLst/>
          </a:prstGeom>
          <a:noFill/>
        </p:spPr>
        <p:txBody>
          <a:bodyPr wrap="square">
            <a:spAutoFit/>
          </a:bodyPr>
          <a:lstStyle/>
          <a:p>
            <a:pPr algn="ctr">
              <a:lnSpc>
                <a:spcPct val="150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The application inspection of user session</a:t>
            </a:r>
            <a:r>
              <a:rPr lang="en-IN" sz="1800" dirty="0">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A7B24A7-6A29-5078-7795-368C63B41B33}"/>
              </a:ext>
            </a:extLst>
          </p:cNvPr>
          <p:cNvSpPr txBox="1"/>
          <p:nvPr/>
        </p:nvSpPr>
        <p:spPr>
          <a:xfrm>
            <a:off x="605355" y="4415535"/>
            <a:ext cx="2854282" cy="786497"/>
          </a:xfrm>
          <a:prstGeom prst="rect">
            <a:avLst/>
          </a:prstGeom>
          <a:noFill/>
        </p:spPr>
        <p:txBody>
          <a:bodyPr wrap="square">
            <a:spAutoFit/>
          </a:bodyPr>
          <a:lstStyle/>
          <a:p>
            <a:pPr>
              <a:lnSpc>
                <a:spcPct val="150000"/>
              </a:lnSpc>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The network inspection of the user session</a:t>
            </a:r>
            <a:endParaRPr lang="en-IN" sz="1600" dirty="0"/>
          </a:p>
        </p:txBody>
      </p:sp>
    </p:spTree>
    <p:extLst>
      <p:ext uri="{BB962C8B-B14F-4D97-AF65-F5344CB8AC3E}">
        <p14:creationId xmlns:p14="http://schemas.microsoft.com/office/powerpoint/2010/main" val="32460779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80A2682-3925-455C-F3A4-D0854D75C67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09923" y="1989032"/>
            <a:ext cx="5844642" cy="3287654"/>
          </a:xfrm>
          <a:prstGeom prst="rect">
            <a:avLst/>
          </a:prstGeom>
        </p:spPr>
      </p:pic>
      <p:sp>
        <p:nvSpPr>
          <p:cNvPr id="8" name="TextBox 7">
            <a:extLst>
              <a:ext uri="{FF2B5EF4-FFF2-40B4-BE49-F238E27FC236}">
                <a16:creationId xmlns:a16="http://schemas.microsoft.com/office/drawing/2014/main" id="{5A35006F-CE40-9904-1ABB-55BB553A5F69}"/>
              </a:ext>
            </a:extLst>
          </p:cNvPr>
          <p:cNvSpPr txBox="1"/>
          <p:nvPr/>
        </p:nvSpPr>
        <p:spPr>
          <a:xfrm>
            <a:off x="1317396" y="826297"/>
            <a:ext cx="6509208" cy="791499"/>
          </a:xfrm>
          <a:prstGeom prst="rect">
            <a:avLst/>
          </a:prstGeom>
          <a:noFill/>
        </p:spPr>
        <p:txBody>
          <a:bodyPr wrap="square">
            <a:spAutoFit/>
          </a:bodyPr>
          <a:lstStyle/>
          <a:p>
            <a:pPr algn="just">
              <a:lnSpc>
                <a:spcPct val="150000"/>
              </a:lnSpc>
              <a:spcAft>
                <a:spcPts val="1000"/>
              </a:spcAft>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After logging out , the token won’t be there .It will deleted as soon as the session ends.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46422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4F8119-D67B-0454-E3DC-29EF9D5A22B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19269" y="2420299"/>
            <a:ext cx="6305461" cy="3546868"/>
          </a:xfrm>
          <a:prstGeom prst="rect">
            <a:avLst/>
          </a:prstGeom>
        </p:spPr>
      </p:pic>
      <p:sp>
        <p:nvSpPr>
          <p:cNvPr id="8" name="TextBox 7">
            <a:extLst>
              <a:ext uri="{FF2B5EF4-FFF2-40B4-BE49-F238E27FC236}">
                <a16:creationId xmlns:a16="http://schemas.microsoft.com/office/drawing/2014/main" id="{ED449A77-3086-EB04-ECC4-559AD6FCBAE0}"/>
              </a:ext>
            </a:extLst>
          </p:cNvPr>
          <p:cNvSpPr txBox="1"/>
          <p:nvPr/>
        </p:nvSpPr>
        <p:spPr>
          <a:xfrm>
            <a:off x="1270261" y="1293812"/>
            <a:ext cx="6603476" cy="646331"/>
          </a:xfrm>
          <a:prstGeom prst="rect">
            <a:avLst/>
          </a:prstGeom>
          <a:noFill/>
        </p:spPr>
        <p:txBody>
          <a:bodyPr wrap="square">
            <a:spAutoFit/>
          </a:bodyPr>
          <a:lstStyle/>
          <a:p>
            <a:r>
              <a:rPr lang="en-IN" sz="1800" dirty="0">
                <a:latin typeface="Times New Roman" panose="02020603050405020304" pitchFamily="18" charset="0"/>
                <a:ea typeface="Times New Roman" panose="02020603050405020304" pitchFamily="18" charset="0"/>
              </a:rPr>
              <a:t>This </a:t>
            </a:r>
            <a:r>
              <a:rPr lang="en-IN" sz="1800" dirty="0">
                <a:effectLst/>
                <a:latin typeface="Times New Roman" panose="02020603050405020304" pitchFamily="18" charset="0"/>
                <a:ea typeface="Times New Roman" panose="02020603050405020304" pitchFamily="18" charset="0"/>
              </a:rPr>
              <a:t>shows the verification of two images of same person where the similarity is shown as 1 , gender and age of the person </a:t>
            </a:r>
            <a:r>
              <a:rPr lang="en-IN" sz="1400" dirty="0">
                <a:effectLst/>
                <a:latin typeface="Times New Roman" panose="02020603050405020304" pitchFamily="18" charset="0"/>
                <a:ea typeface="Times New Roman" panose="02020603050405020304" pitchFamily="18" charset="0"/>
              </a:rPr>
              <a:t>.</a:t>
            </a:r>
            <a:endParaRPr lang="en-IN" dirty="0"/>
          </a:p>
        </p:txBody>
      </p:sp>
    </p:spTree>
    <p:extLst>
      <p:ext uri="{BB962C8B-B14F-4D97-AF65-F5344CB8AC3E}">
        <p14:creationId xmlns:p14="http://schemas.microsoft.com/office/powerpoint/2010/main" val="4751168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1"/>
          <p:cNvSpPr txBox="1">
            <a:spLocks noGrp="1"/>
          </p:cNvSpPr>
          <p:nvPr>
            <p:ph type="body" idx="1"/>
          </p:nvPr>
        </p:nvSpPr>
        <p:spPr>
          <a:xfrm>
            <a:off x="688623" y="404664"/>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3600"/>
              <a:buNone/>
            </a:pPr>
            <a:r>
              <a:rPr lang="en-US" sz="3600">
                <a:solidFill>
                  <a:schemeClr val="dk2"/>
                </a:solidFill>
                <a:latin typeface="Libre Franklin"/>
                <a:ea typeface="Libre Franklin"/>
                <a:cs typeface="Libre Franklin"/>
                <a:sym typeface="Libre Franklin"/>
              </a:rPr>
              <a:t>Conclusion</a:t>
            </a:r>
            <a:endParaRPr sz="3600">
              <a:solidFill>
                <a:schemeClr val="dk2"/>
              </a:solidFill>
              <a:latin typeface="Libre Franklin"/>
              <a:ea typeface="Libre Franklin"/>
              <a:cs typeface="Libre Franklin"/>
              <a:sym typeface="Libre Franklin"/>
            </a:endParaRPr>
          </a:p>
        </p:txBody>
      </p:sp>
      <p:sp>
        <p:nvSpPr>
          <p:cNvPr id="267" name="Google Shape;267;p31"/>
          <p:cNvSpPr txBox="1">
            <a:spLocks noGrp="1"/>
          </p:cNvSpPr>
          <p:nvPr>
            <p:ph type="dt" idx="10"/>
          </p:nvPr>
        </p:nvSpPr>
        <p:spPr>
          <a:xfrm>
            <a:off x="7452321" y="6136218"/>
            <a:ext cx="1086844"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268" name="Google Shape;268;p31"/>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269" name="Google Shape;269;p31"/>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7" name="TextBox 6">
            <a:extLst>
              <a:ext uri="{FF2B5EF4-FFF2-40B4-BE49-F238E27FC236}">
                <a16:creationId xmlns:a16="http://schemas.microsoft.com/office/drawing/2014/main" id="{B4845AEC-BE6D-753B-B508-549D7E84A33E}"/>
              </a:ext>
            </a:extLst>
          </p:cNvPr>
          <p:cNvSpPr txBox="1"/>
          <p:nvPr/>
        </p:nvSpPr>
        <p:spPr>
          <a:xfrm>
            <a:off x="1173636" y="1726966"/>
            <a:ext cx="6961695" cy="3629840"/>
          </a:xfrm>
          <a:prstGeom prst="rect">
            <a:avLst/>
          </a:prstGeom>
          <a:noFill/>
        </p:spPr>
        <p:txBody>
          <a:bodyPr wrap="square">
            <a:spAutoFit/>
          </a:bodyPr>
          <a:lstStyle/>
          <a:p>
            <a:pPr algn="just">
              <a:lnSpc>
                <a:spcPct val="150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With the implementation of this system, public cloud seems more secure and reliable. Since we are using external server and storage not only it's safe from third party intervention, but also it blocks the hosts from data accessing. This would solve the major concern like data hindrance, theft and many other tech related problems.</a:t>
            </a:r>
          </a:p>
          <a:p>
            <a:pPr algn="just">
              <a:lnSpc>
                <a:spcPct val="150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Also, we have verified an accurately working Face API, which would also be helpful for authentication.</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50000"/>
              </a:lnSpc>
              <a:spcAft>
                <a:spcPts val="1000"/>
              </a:spcAft>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2"/>
          <p:cNvSpPr txBox="1">
            <a:spLocks noGrp="1"/>
          </p:cNvSpPr>
          <p:nvPr>
            <p:ph type="body" idx="1"/>
          </p:nvPr>
        </p:nvSpPr>
        <p:spPr>
          <a:xfrm>
            <a:off x="688623" y="404664"/>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3600"/>
              <a:buNone/>
            </a:pPr>
            <a:r>
              <a:rPr lang="en-US" sz="3600">
                <a:solidFill>
                  <a:schemeClr val="dk2"/>
                </a:solidFill>
                <a:latin typeface="Libre Franklin"/>
                <a:ea typeface="Libre Franklin"/>
                <a:cs typeface="Libre Franklin"/>
                <a:sym typeface="Libre Franklin"/>
              </a:rPr>
              <a:t>Future Enhancement</a:t>
            </a:r>
            <a:endParaRPr sz="3600">
              <a:solidFill>
                <a:schemeClr val="dk2"/>
              </a:solidFill>
              <a:latin typeface="Libre Franklin"/>
              <a:ea typeface="Libre Franklin"/>
              <a:cs typeface="Libre Franklin"/>
              <a:sym typeface="Libre Franklin"/>
            </a:endParaRPr>
          </a:p>
        </p:txBody>
      </p:sp>
      <p:sp>
        <p:nvSpPr>
          <p:cNvPr id="275" name="Google Shape;275;p32"/>
          <p:cNvSpPr txBox="1">
            <a:spLocks noGrp="1"/>
          </p:cNvSpPr>
          <p:nvPr>
            <p:ph type="dt" idx="10"/>
          </p:nvPr>
        </p:nvSpPr>
        <p:spPr>
          <a:xfrm>
            <a:off x="7452321" y="6136218"/>
            <a:ext cx="1086844"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276" name="Google Shape;276;p32"/>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277" name="Google Shape;277;p32"/>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7" name="TextBox 6">
            <a:extLst>
              <a:ext uri="{FF2B5EF4-FFF2-40B4-BE49-F238E27FC236}">
                <a16:creationId xmlns:a16="http://schemas.microsoft.com/office/drawing/2014/main" id="{05696A57-B779-EF0F-2CB1-90D5230FCF35}"/>
              </a:ext>
            </a:extLst>
          </p:cNvPr>
          <p:cNvSpPr txBox="1"/>
          <p:nvPr/>
        </p:nvSpPr>
        <p:spPr>
          <a:xfrm>
            <a:off x="1348443" y="1865252"/>
            <a:ext cx="6692621" cy="2540888"/>
          </a:xfrm>
          <a:prstGeom prst="rect">
            <a:avLst/>
          </a:prstGeom>
          <a:noFill/>
        </p:spPr>
        <p:txBody>
          <a:bodyPr wrap="square">
            <a:spAutoFit/>
          </a:bodyPr>
          <a:lstStyle/>
          <a:p>
            <a:pPr algn="just">
              <a:lnSpc>
                <a:spcPct val="150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In the near future, we will have implemented a fully operated sign up for multiple users in our authenticator and combine the FACE API in order to increase the security and make the public cloud more secure for the individuals. This allows authorized users across networks and continents to securely access information stored in the cloud with authentication provided through cloud-based services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3"/>
          <p:cNvSpPr txBox="1">
            <a:spLocks noGrp="1"/>
          </p:cNvSpPr>
          <p:nvPr>
            <p:ph type="body" idx="1"/>
          </p:nvPr>
        </p:nvSpPr>
        <p:spPr>
          <a:xfrm>
            <a:off x="688623" y="404664"/>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3600"/>
              <a:buNone/>
            </a:pPr>
            <a:r>
              <a:rPr lang="en-US" sz="3600">
                <a:solidFill>
                  <a:schemeClr val="dk2"/>
                </a:solidFill>
                <a:latin typeface="Libre Franklin"/>
                <a:ea typeface="Libre Franklin"/>
                <a:cs typeface="Libre Franklin"/>
                <a:sym typeface="Libre Franklin"/>
              </a:rPr>
              <a:t>Project outcome</a:t>
            </a:r>
            <a:endParaRPr sz="3600">
              <a:solidFill>
                <a:schemeClr val="dk2"/>
              </a:solidFill>
              <a:latin typeface="Libre Franklin"/>
              <a:ea typeface="Libre Franklin"/>
              <a:cs typeface="Libre Franklin"/>
              <a:sym typeface="Libre Franklin"/>
            </a:endParaRPr>
          </a:p>
        </p:txBody>
      </p:sp>
      <p:sp>
        <p:nvSpPr>
          <p:cNvPr id="283" name="Google Shape;283;p33"/>
          <p:cNvSpPr txBox="1">
            <a:spLocks noGrp="1"/>
          </p:cNvSpPr>
          <p:nvPr>
            <p:ph type="dt" idx="10"/>
          </p:nvPr>
        </p:nvSpPr>
        <p:spPr>
          <a:xfrm>
            <a:off x="7452321" y="6136218"/>
            <a:ext cx="1086844"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284" name="Google Shape;284;p33"/>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285" name="Google Shape;285;p33"/>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7" name="TextBox 6">
            <a:extLst>
              <a:ext uri="{FF2B5EF4-FFF2-40B4-BE49-F238E27FC236}">
                <a16:creationId xmlns:a16="http://schemas.microsoft.com/office/drawing/2014/main" id="{BEA1087D-D39A-DE48-62A6-928CFFA51E05}"/>
              </a:ext>
            </a:extLst>
          </p:cNvPr>
          <p:cNvSpPr txBox="1"/>
          <p:nvPr/>
        </p:nvSpPr>
        <p:spPr>
          <a:xfrm>
            <a:off x="1348443" y="1865252"/>
            <a:ext cx="6692621" cy="3371885"/>
          </a:xfrm>
          <a:prstGeom prst="rect">
            <a:avLst/>
          </a:prstGeom>
          <a:noFill/>
        </p:spPr>
        <p:txBody>
          <a:bodyPr wrap="square">
            <a:spAutoFit/>
          </a:bodyPr>
          <a:lstStyle/>
          <a:p>
            <a:pPr algn="just">
              <a:lnSpc>
                <a:spcPct val="150000"/>
              </a:lnSpc>
              <a:spcAft>
                <a:spcPts val="1000"/>
              </a:spcAft>
            </a:pPr>
            <a:r>
              <a:rPr lang="en-IN" sz="1800" dirty="0">
                <a:latin typeface="Times New Roman" panose="02020603050405020304" pitchFamily="18" charset="0"/>
                <a:ea typeface="Times New Roman" panose="02020603050405020304" pitchFamily="18" charset="0"/>
                <a:cs typeface="Times New Roman" panose="02020603050405020304" pitchFamily="18" charset="0"/>
              </a:rPr>
              <a:t>We developed a system to generate token for the users who want to access the cloud securely. This application presents a unique method of token generation to securely access cloud files. The developed application also includes user authentication using user name and password . We have also developed a project which uses open face API for authentication . This API has an accuracy rate of 99%. This API along with the develop system even more secure authentication system to access cloud.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4"/>
          <p:cNvSpPr txBox="1">
            <a:spLocks noGrp="1"/>
          </p:cNvSpPr>
          <p:nvPr>
            <p:ph type="body" idx="1"/>
          </p:nvPr>
        </p:nvSpPr>
        <p:spPr>
          <a:xfrm>
            <a:off x="688623" y="404664"/>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3600"/>
              <a:buNone/>
            </a:pPr>
            <a:r>
              <a:rPr lang="en-US" sz="3600">
                <a:solidFill>
                  <a:schemeClr val="dk2"/>
                </a:solidFill>
                <a:latin typeface="Libre Franklin"/>
                <a:ea typeface="Libre Franklin"/>
                <a:cs typeface="Libre Franklin"/>
                <a:sym typeface="Libre Franklin"/>
              </a:rPr>
              <a:t>References </a:t>
            </a:r>
            <a:endParaRPr sz="3600">
              <a:solidFill>
                <a:schemeClr val="dk2"/>
              </a:solidFill>
              <a:latin typeface="Libre Franklin"/>
              <a:ea typeface="Libre Franklin"/>
              <a:cs typeface="Libre Franklin"/>
              <a:sym typeface="Libre Franklin"/>
            </a:endParaRPr>
          </a:p>
        </p:txBody>
      </p:sp>
      <p:sp>
        <p:nvSpPr>
          <p:cNvPr id="293" name="Google Shape;293;p34"/>
          <p:cNvSpPr txBox="1">
            <a:spLocks noGrp="1"/>
          </p:cNvSpPr>
          <p:nvPr>
            <p:ph type="dt" idx="10"/>
          </p:nvPr>
        </p:nvSpPr>
        <p:spPr>
          <a:xfrm>
            <a:off x="7452321" y="6136218"/>
            <a:ext cx="1086844"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294" name="Google Shape;294;p34"/>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295" name="Google Shape;295;p34"/>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
        <p:nvSpPr>
          <p:cNvPr id="8" name="TextBox 7">
            <a:extLst>
              <a:ext uri="{FF2B5EF4-FFF2-40B4-BE49-F238E27FC236}">
                <a16:creationId xmlns:a16="http://schemas.microsoft.com/office/drawing/2014/main" id="{FB391FE0-C66C-723F-AC90-7FF7BAD62461}"/>
              </a:ext>
            </a:extLst>
          </p:cNvPr>
          <p:cNvSpPr txBox="1"/>
          <p:nvPr/>
        </p:nvSpPr>
        <p:spPr>
          <a:xfrm>
            <a:off x="912374" y="1527806"/>
            <a:ext cx="7310487" cy="3802388"/>
          </a:xfrm>
          <a:prstGeom prst="rect">
            <a:avLst/>
          </a:prstGeom>
          <a:noFill/>
        </p:spPr>
        <p:txBody>
          <a:bodyPr wrap="square">
            <a:spAutoFit/>
          </a:bodyPr>
          <a:lstStyle/>
          <a:p>
            <a:pPr marL="342900" lvl="0" indent="-342900" algn="just">
              <a:lnSpc>
                <a:spcPct val="150000"/>
              </a:lnSpc>
              <a:spcAft>
                <a:spcPts val="1000"/>
              </a:spcAft>
              <a:buFont typeface="+mj-lt"/>
              <a:buAutoNum type="arabicPeriod"/>
              <a:tabLst>
                <a:tab pos="228600" algn="l"/>
              </a:tabLs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Xiaodong</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Yang, Ping Yang, Faying An,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Qixu</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Zhou,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Miaomiao</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Yang ,Traceable Multi-Authority Attribute-based Encryption Scheme for  cloud computing , China ,IEEE ,2017.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a:tabLst>
                <a:tab pos="228600" algn="l"/>
              </a:tabLs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Bappaditya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Jana, Jayanta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Poray</a:t>
            </a: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 , A Multilevel Encryption Technique in Cloud Security, West Bengal, IEEE, 2017.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a:tabLst>
                <a:tab pos="2286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Naseer Amara, Huang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Zhiqui</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Awais</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Ali , Lahore, Cloud Computing Security Threats and Attacks with their Mitigation Techniques,China,IEEE,2017.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a:tabLst>
                <a:tab pos="2286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Amal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Ghorbel</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,Mahmoud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Ghorbel</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,Mohamed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Jmaiel</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,Privacy in cloud computing environments: a survey and research challenges , New York, Springler,2017.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a:tabLst>
                <a:tab pos="228600" algn="l"/>
              </a:tabLs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Wg</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Cdr</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Nimit</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Kaura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Lt Col Abhishek Lal , Survey Paper on cloud computing security, India, IEEE,2017.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8"/>
          <p:cNvSpPr txBox="1">
            <a:spLocks noGrp="1"/>
          </p:cNvSpPr>
          <p:nvPr>
            <p:ph type="body" idx="1"/>
          </p:nvPr>
        </p:nvSpPr>
        <p:spPr>
          <a:xfrm>
            <a:off x="1098696" y="332656"/>
            <a:ext cx="7045224" cy="7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2800"/>
              <a:buNone/>
            </a:pPr>
            <a:r>
              <a:rPr lang="en-US" sz="3600">
                <a:solidFill>
                  <a:schemeClr val="dk2"/>
                </a:solidFill>
                <a:latin typeface="Libre Franklin"/>
                <a:ea typeface="Libre Franklin"/>
                <a:cs typeface="Libre Franklin"/>
                <a:sym typeface="Libre Franklin"/>
              </a:rPr>
              <a:t>Objectives </a:t>
            </a:r>
            <a:endParaRPr sz="3600">
              <a:solidFill>
                <a:schemeClr val="dk2"/>
              </a:solidFill>
              <a:latin typeface="Libre Franklin"/>
              <a:ea typeface="Libre Franklin"/>
              <a:cs typeface="Libre Franklin"/>
              <a:sym typeface="Libre Franklin"/>
            </a:endParaRPr>
          </a:p>
        </p:txBody>
      </p:sp>
      <p:sp>
        <p:nvSpPr>
          <p:cNvPr id="150" name="Google Shape;150;p18"/>
          <p:cNvSpPr txBox="1"/>
          <p:nvPr/>
        </p:nvSpPr>
        <p:spPr>
          <a:xfrm>
            <a:off x="1206954" y="1887311"/>
            <a:ext cx="7045224" cy="3631723"/>
          </a:xfrm>
          <a:prstGeom prst="rect">
            <a:avLst/>
          </a:prstGeom>
          <a:noFill/>
          <a:ln>
            <a:noFill/>
          </a:ln>
        </p:spPr>
        <p:txBody>
          <a:bodyPr spcFirstLastPara="1" wrap="square" lIns="91425" tIns="45700" rIns="91425" bIns="45700" anchor="t" anchorCtr="0">
            <a:spAutoFit/>
          </a:bodyPr>
          <a:lstStyle/>
          <a:p>
            <a:pPr marL="285750" indent="-285750">
              <a:buFont typeface="Wingdings" panose="05000000000000000000" pitchFamily="2" charset="2"/>
              <a:buChar char="q"/>
            </a:pPr>
            <a:r>
              <a:rPr lang="en-US" sz="1800" dirty="0">
                <a:latin typeface="Times New Roman" panose="02020603050405020304" pitchFamily="18" charset="0"/>
                <a:ea typeface="Times New Roman" panose="02020603050405020304" pitchFamily="18" charset="0"/>
              </a:rPr>
              <a:t>T</a:t>
            </a:r>
            <a:r>
              <a:rPr lang="en-US" sz="1800" dirty="0">
                <a:effectLst/>
                <a:latin typeface="Times New Roman" panose="02020603050405020304" pitchFamily="18" charset="0"/>
                <a:ea typeface="Times New Roman" panose="02020603050405020304" pitchFamily="18" charset="0"/>
              </a:rPr>
              <a:t>o obtain API token from the backend for every authorized user and fetch their requests using the token as the passkey.</a:t>
            </a:r>
          </a:p>
          <a:p>
            <a:pPr marL="285750" indent="-285750">
              <a:buFont typeface="Wingdings" panose="05000000000000000000" pitchFamily="2" charset="2"/>
              <a:buChar char="q"/>
            </a:pPr>
            <a:endParaRPr lang="en-US" sz="1800" dirty="0">
              <a:latin typeface="Times New Roman" panose="02020603050405020304" pitchFamily="18" charset="0"/>
            </a:endParaRPr>
          </a:p>
          <a:p>
            <a:pPr marL="285750" indent="-285750">
              <a:buFont typeface="Wingdings" panose="05000000000000000000" pitchFamily="2" charset="2"/>
              <a:buChar char="q"/>
            </a:pPr>
            <a:r>
              <a:rPr lang="en-US" sz="1800" dirty="0">
                <a:latin typeface="Times New Roman" panose="02020603050405020304" pitchFamily="18" charset="0"/>
                <a:ea typeface="Times New Roman" panose="02020603050405020304" pitchFamily="18" charset="0"/>
              </a:rPr>
              <a:t>T</a:t>
            </a:r>
            <a:r>
              <a:rPr lang="en-US" sz="1800" dirty="0">
                <a:effectLst/>
                <a:latin typeface="Times New Roman" panose="02020603050405020304" pitchFamily="18" charset="0"/>
                <a:ea typeface="Times New Roman" panose="02020603050405020304" pitchFamily="18" charset="0"/>
              </a:rPr>
              <a:t>o make sure it’s a good system that can be applied and used without facing any problems with unauthorized accesses.</a:t>
            </a:r>
          </a:p>
          <a:p>
            <a:pPr marL="285750" indent="-285750">
              <a:buFont typeface="Wingdings" panose="05000000000000000000" pitchFamily="2" charset="2"/>
              <a:buChar char="q"/>
            </a:pPr>
            <a:endParaRPr lang="en-US" sz="1800" dirty="0">
              <a:latin typeface="Times New Roman" panose="02020603050405020304" pitchFamily="18" charset="0"/>
            </a:endParaRPr>
          </a:p>
          <a:p>
            <a:pPr marL="285750" indent="-285750">
              <a:buFont typeface="Wingdings" panose="05000000000000000000" pitchFamily="2" charset="2"/>
              <a:buChar char="q"/>
            </a:pPr>
            <a:r>
              <a:rPr lang="en-US" sz="1800" dirty="0">
                <a:latin typeface="Times New Roman" panose="02020603050405020304" pitchFamily="18" charset="0"/>
                <a:ea typeface="Times New Roman" panose="02020603050405020304" pitchFamily="18" charset="0"/>
              </a:rPr>
              <a:t>T</a:t>
            </a:r>
            <a:r>
              <a:rPr lang="en-US" sz="1800" dirty="0">
                <a:effectLst/>
                <a:latin typeface="Times New Roman" panose="02020603050405020304" pitchFamily="18" charset="0"/>
                <a:ea typeface="Times New Roman" panose="02020603050405020304" pitchFamily="18" charset="0"/>
              </a:rPr>
              <a:t>o know end-user’s opinions for improving the existing system and generate a better version.</a:t>
            </a:r>
          </a:p>
          <a:p>
            <a:pPr marL="285750" indent="-285750">
              <a:buFont typeface="Wingdings" panose="05000000000000000000" pitchFamily="2" charset="2"/>
              <a:buChar char="q"/>
            </a:pPr>
            <a:endParaRPr lang="en-US" sz="1800" dirty="0">
              <a:latin typeface="Times New Roman" panose="02020603050405020304" pitchFamily="18" charset="0"/>
            </a:endParaRPr>
          </a:p>
          <a:p>
            <a:pPr marL="285750" indent="-285750">
              <a:buFont typeface="Wingdings" panose="05000000000000000000" pitchFamily="2" charset="2"/>
              <a:buChar char="q"/>
            </a:pPr>
            <a:r>
              <a:rPr lang="en-US" sz="1800" dirty="0">
                <a:latin typeface="Times New Roman" panose="02020603050405020304" pitchFamily="18" charset="0"/>
                <a:ea typeface="Times New Roman" panose="02020603050405020304" pitchFamily="18" charset="0"/>
              </a:rPr>
              <a:t>To</a:t>
            </a:r>
            <a:r>
              <a:rPr lang="en-US" sz="1800" dirty="0">
                <a:effectLst/>
                <a:latin typeface="Times New Roman" panose="02020603050405020304" pitchFamily="18" charset="0"/>
                <a:ea typeface="Times New Roman" panose="02020603050405020304" pitchFamily="18" charset="0"/>
              </a:rPr>
              <a:t> prove that the system is excellent and can work properly in organization’s environment and be a strong defense for the organization against all the unauthorized people or users. </a:t>
            </a:r>
            <a:endParaRPr lang="en-US" sz="1800" dirty="0"/>
          </a:p>
          <a:p>
            <a:pPr marL="0" marR="0" lvl="0" indent="0" algn="l" rtl="0">
              <a:spcBef>
                <a:spcPts val="0"/>
              </a:spcBef>
              <a:spcAft>
                <a:spcPts val="0"/>
              </a:spcAft>
              <a:buNone/>
            </a:pPr>
            <a:r>
              <a:rPr lang="en-US" sz="1400" dirty="0">
                <a:solidFill>
                  <a:srgbClr val="000000"/>
                </a:solidFill>
                <a:latin typeface="Times New Roman"/>
                <a:ea typeface="Times New Roman"/>
                <a:cs typeface="Times New Roman"/>
                <a:sym typeface="Times New Roman"/>
              </a:rPr>
              <a:t>     </a:t>
            </a:r>
            <a:endParaRPr sz="1400" dirty="0">
              <a:solidFill>
                <a:srgbClr val="000000"/>
              </a:solidFill>
              <a:latin typeface="Times New Roman"/>
              <a:ea typeface="Times New Roman"/>
              <a:cs typeface="Times New Roman"/>
              <a:sym typeface="Times New Roman"/>
            </a:endParaRPr>
          </a:p>
        </p:txBody>
      </p:sp>
      <p:sp>
        <p:nvSpPr>
          <p:cNvPr id="151" name="Google Shape;151;p18"/>
          <p:cNvSpPr txBox="1">
            <a:spLocks noGrp="1"/>
          </p:cNvSpPr>
          <p:nvPr>
            <p:ph type="dt" idx="10"/>
          </p:nvPr>
        </p:nvSpPr>
        <p:spPr>
          <a:xfrm>
            <a:off x="7092281" y="6136218"/>
            <a:ext cx="1446884"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152" name="Google Shape;152;p18"/>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153" name="Google Shape;153;p18"/>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101203C-48B9-99ED-27FE-1742AFF6CB8A}"/>
              </a:ext>
            </a:extLst>
          </p:cNvPr>
          <p:cNvSpPr txBox="1"/>
          <p:nvPr/>
        </p:nvSpPr>
        <p:spPr>
          <a:xfrm>
            <a:off x="928540" y="1022874"/>
            <a:ext cx="7489596" cy="4448718"/>
          </a:xfrm>
          <a:prstGeom prst="rect">
            <a:avLst/>
          </a:prstGeom>
          <a:noFill/>
        </p:spPr>
        <p:txBody>
          <a:bodyPr wrap="square">
            <a:spAutoFit/>
          </a:bodyPr>
          <a:lstStyle/>
          <a:p>
            <a:pPr marL="342900" lvl="0" indent="-342900" algn="just">
              <a:lnSpc>
                <a:spcPct val="150000"/>
              </a:lnSpc>
              <a:spcAft>
                <a:spcPts val="1000"/>
              </a:spcAft>
              <a:buFont typeface="+mj-lt"/>
              <a:buAutoNum type="arabicPeriod" startAt="6"/>
              <a:tabLst>
                <a:tab pos="2286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Ayman M. El-</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Zoghby</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Marianne A.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Azer</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,Cloud computing Privacy Issues, Challenges and Solutions,Egypt,IEEE,2017.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startAt="6"/>
              <a:tabLst>
                <a:tab pos="2286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Shehzad Ashraf Chaudhry1 ,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Luk</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Kim ,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Seungmin</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Rho ,Mohammad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Sabzinejad</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Farash</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Taeshik</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Shon, An improved anonymous authentication scheme for distributed mobile cloud computing services,Springler,2017</a:t>
            </a:r>
            <a:r>
              <a:rPr lang="en-US" dirty="0">
                <a:latin typeface="Times New Roman" panose="02020603050405020304" pitchFamily="18" charset="0"/>
                <a:ea typeface="Times New Roman" panose="02020603050405020304" pitchFamily="18" charset="0"/>
                <a:cs typeface="Times New Roman" panose="02020603050405020304" pitchFamily="18" charset="0"/>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startAt="6"/>
              <a:tabLst>
                <a:tab pos="228600" algn="l"/>
              </a:tabLs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A.Praveena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Dr.S.Smys</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Ensuring Data Security in Cloud Based Social Networks, India , IEEE, 2017.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startAt="6"/>
              <a:tabLst>
                <a:tab pos="2286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Mr. Amit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Gyandev</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Prajapati , Mr.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Shankarlal</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Jayantilal</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Sharma , Mr. Vishal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Sahebrao</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Badgujar</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,All About Cloud : A Systematic Survey,India,IEEE,2018.</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startAt="6"/>
              <a:tabLst>
                <a:tab pos="2286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Alejandro Sanchez-Gomez, Jesus Diaz, Luis Hernandez-Encinas, and David Arroyo ,Review of the Main Security Threats and Challenges in Free-Access Public Cloud Storage Servers,Springler,2018.</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705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E1AB537-8A75-3401-E54A-6B9160D101F5}"/>
              </a:ext>
            </a:extLst>
          </p:cNvPr>
          <p:cNvSpPr txBox="1"/>
          <p:nvPr/>
        </p:nvSpPr>
        <p:spPr>
          <a:xfrm>
            <a:off x="1079370" y="1043058"/>
            <a:ext cx="7272780" cy="4771884"/>
          </a:xfrm>
          <a:prstGeom prst="rect">
            <a:avLst/>
          </a:prstGeom>
          <a:noFill/>
        </p:spPr>
        <p:txBody>
          <a:bodyPr wrap="square">
            <a:spAutoFit/>
          </a:bodyPr>
          <a:lstStyle/>
          <a:p>
            <a:pPr marL="342900" lvl="0" indent="-342900" algn="just">
              <a:lnSpc>
                <a:spcPct val="150000"/>
              </a:lnSpc>
              <a:spcAft>
                <a:spcPts val="1000"/>
              </a:spcAft>
              <a:buFont typeface="+mj-lt"/>
              <a:buAutoNum type="arabicPeriod" startAt="11"/>
              <a:tabLst>
                <a:tab pos="2286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Hussam Hourani , Mohammad Abdallah ,Cloud Computing: Legal and Security Issues,IEEE,2018.</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startAt="11"/>
              <a:tabLst>
                <a:tab pos="228600" algn="l"/>
              </a:tabLs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Srijita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Basu</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Arjun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Bardhan</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Koyal</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Gupta,Payel</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Saha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Mahasweta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Pal,Manjima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Bose, Kaushik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Basu,Saunak</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Chaudhury,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Pritika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Sarkar ,Cloud Computing Security Challenges &amp; Solutions-A Survey,India,IEEE,2018.</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startAt="11"/>
              <a:tabLst>
                <a:tab pos="228600" algn="l"/>
              </a:tabLs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Suryadipta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Majumdar ,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Taous</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Madi,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Yosr</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Jarraya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Makan</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Pourzandi</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Lingyu</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Wang, and Mourad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Debbabi</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Cloud Security Auditing: Major Approaches and Existing Challenges ,Canada, Springler,2019.</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startAt="11"/>
              <a:tabLst>
                <a:tab pos="2286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Thillaiarasu</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S.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Chenthur</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Pandian, G. Naveen Balaji , R. M.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Benitha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Shierly</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A.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Divya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and G.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Divya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Prabha, Enforcing Confidentiality and Authentication over Public Cloud Using Hybrid Cryptosystems , India, Springler,2019.</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startAt="11"/>
              <a:tabLst>
                <a:tab pos="228600" algn="l"/>
              </a:tabLs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S.Pavithra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S.Ramya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Soma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Prathibha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 Survey on cloud security issues and block chain , India , IEEE, 2019.</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48597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6E89A8B-6B33-A629-60F5-95F783EFED7C}"/>
              </a:ext>
            </a:extLst>
          </p:cNvPr>
          <p:cNvSpPr txBox="1"/>
          <p:nvPr/>
        </p:nvSpPr>
        <p:spPr>
          <a:xfrm>
            <a:off x="919113" y="976483"/>
            <a:ext cx="7282208" cy="4371774"/>
          </a:xfrm>
          <a:prstGeom prst="rect">
            <a:avLst/>
          </a:prstGeom>
          <a:noFill/>
        </p:spPr>
        <p:txBody>
          <a:bodyPr wrap="square">
            <a:spAutoFit/>
          </a:bodyPr>
          <a:lstStyle/>
          <a:p>
            <a:pPr marL="342900" lvl="0" indent="-342900" algn="just">
              <a:lnSpc>
                <a:spcPct val="150000"/>
              </a:lnSpc>
              <a:spcAft>
                <a:spcPts val="1000"/>
              </a:spcAft>
              <a:buFont typeface="+mj-lt"/>
              <a:buAutoNum type="arabicPeriod" startAt="16"/>
              <a:tabLst>
                <a:tab pos="228600" algn="l"/>
              </a:tabLs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Srijita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Basu</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Arjun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Bardhan</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Koyal</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Gupta,Payel</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Saha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Mahasweta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Pal,Manjima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Bose, Kaushik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Basu,Saunak</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Chaudhury,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Pritika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Sarkar ,Cloud Computing Security Challenges and its Potential Solution, India, IEEE,2019.</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startAt="16"/>
              <a:tabLst>
                <a:tab pos="2286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Kennedy A.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Torkura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Muhammad I. H.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Sukmana</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 Feng Cheng, and Christoph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Meinel</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,Cloud Strike: Chaos Engineering for Security and Resiliency in Cloud Infrastructure , Germany, IEEE,2020.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startAt="16"/>
              <a:tabLst>
                <a:tab pos="2286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Chandler Cain , David Raymond, J. Scot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Ransbottom</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,The State of the Public Cloud: Security Concerns with Cloud Computing,IEEE,2020.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fontAlgn="ctr">
              <a:lnSpc>
                <a:spcPct val="150000"/>
              </a:lnSpc>
              <a:spcAft>
                <a:spcPts val="375"/>
              </a:spcAft>
              <a:buFont typeface="+mj-lt"/>
              <a:buAutoNum type="arabicPeriod" startAt="16"/>
              <a:tabLst>
                <a:tab pos="228600" algn="l"/>
              </a:tabLst>
            </a:pPr>
            <a:r>
              <a:rPr lang="en-IN" sz="1400" dirty="0" err="1">
                <a:solidFill>
                  <a:srgbClr val="111111"/>
                </a:solidFill>
                <a:effectLst/>
                <a:latin typeface="Times New Roman" panose="02020603050405020304" pitchFamily="18" charset="0"/>
                <a:ea typeface="Times New Roman" panose="02020603050405020304" pitchFamily="18" charset="0"/>
                <a:cs typeface="Times New Roman" panose="02020603050405020304" pitchFamily="18" charset="0"/>
              </a:rPr>
              <a:t>Abdulmajeed</a:t>
            </a:r>
            <a:r>
              <a:rPr lang="en-IN" sz="1400" dirty="0">
                <a:solidFill>
                  <a:srgbClr val="111111"/>
                </a:solidFill>
                <a:effectLst/>
                <a:latin typeface="Times New Roman" panose="02020603050405020304" pitchFamily="18" charset="0"/>
                <a:ea typeface="Times New Roman" panose="02020603050405020304" pitchFamily="18" charset="0"/>
                <a:cs typeface="Times New Roman" panose="02020603050405020304" pitchFamily="18" charset="0"/>
              </a:rPr>
              <a:t> Raji , </a:t>
            </a:r>
            <a:r>
              <a:rPr lang="en-US" sz="1400" dirty="0" err="1">
                <a:solidFill>
                  <a:srgbClr val="111111"/>
                </a:solidFill>
                <a:effectLst/>
                <a:latin typeface="Times New Roman" panose="02020603050405020304" pitchFamily="18" charset="0"/>
                <a:ea typeface="Times New Roman" panose="02020603050405020304" pitchFamily="18" charset="0"/>
                <a:cs typeface="Times New Roman" panose="02020603050405020304" pitchFamily="18" charset="0"/>
              </a:rPr>
              <a:t>Murtada</a:t>
            </a:r>
            <a:r>
              <a:rPr lang="en-US" sz="1400" dirty="0">
                <a:solidFill>
                  <a:srgbClr val="111111"/>
                </a:solidFill>
                <a:effectLst/>
                <a:latin typeface="Times New Roman" panose="02020603050405020304" pitchFamily="18" charset="0"/>
                <a:ea typeface="Times New Roman" panose="02020603050405020304" pitchFamily="18" charset="0"/>
                <a:cs typeface="Times New Roman" panose="02020603050405020304" pitchFamily="18" charset="0"/>
              </a:rPr>
              <a:t> Adam,</a:t>
            </a:r>
            <a:r>
              <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Enhancing Public Cloud Security by Developing a Model For User Authentication and Data Integrity Checking, Africa, Researchgate,2020.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mj-lt"/>
              <a:buAutoNum type="arabicPeriod" startAt="16"/>
              <a:tabLst>
                <a:tab pos="2286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Leila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Megouache</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Abdelhafd</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Zitouni1 and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Mahieddine</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Djoudi</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Ensuring user authentication and data integrity in multi‑cloud environment,Springler,2020.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234244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36"/>
          <p:cNvSpPr txBox="1"/>
          <p:nvPr/>
        </p:nvSpPr>
        <p:spPr>
          <a:xfrm>
            <a:off x="650081" y="5600700"/>
            <a:ext cx="642938"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1">
                <a:solidFill>
                  <a:schemeClr val="lt1"/>
                </a:solidFill>
                <a:latin typeface="Century Gothic"/>
                <a:ea typeface="Century Gothic"/>
                <a:cs typeface="Century Gothic"/>
                <a:sym typeface="Century Gothic"/>
              </a:rPr>
              <a:t>13</a:t>
            </a:r>
            <a:endParaRPr sz="2000" b="1" i="1">
              <a:solidFill>
                <a:schemeClr val="lt1"/>
              </a:solidFill>
              <a:latin typeface="Century Gothic"/>
              <a:ea typeface="Century Gothic"/>
              <a:cs typeface="Century Gothic"/>
              <a:sym typeface="Century Gothic"/>
            </a:endParaRPr>
          </a:p>
        </p:txBody>
      </p:sp>
      <p:sp>
        <p:nvSpPr>
          <p:cNvPr id="310" name="Google Shape;310;p36"/>
          <p:cNvSpPr txBox="1"/>
          <p:nvPr/>
        </p:nvSpPr>
        <p:spPr>
          <a:xfrm>
            <a:off x="3200400" y="3200401"/>
            <a:ext cx="2743200"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400">
              <a:solidFill>
                <a:srgbClr val="000000"/>
              </a:solidFill>
              <a:latin typeface="Arial"/>
              <a:ea typeface="Arial"/>
              <a:cs typeface="Arial"/>
              <a:sym typeface="Arial"/>
            </a:endParaRPr>
          </a:p>
        </p:txBody>
      </p:sp>
      <p:pic>
        <p:nvPicPr>
          <p:cNvPr id="311" name="Google Shape;311;p36" descr="A picture containing text, stationary, writing implement, pen&#10;&#10;Description automatically generated"/>
          <p:cNvPicPr preferRelativeResize="0"/>
          <p:nvPr/>
        </p:nvPicPr>
        <p:blipFill rotWithShape="1">
          <a:blip r:embed="rId3">
            <a:alphaModFix/>
          </a:blip>
          <a:srcRect/>
          <a:stretch/>
        </p:blipFill>
        <p:spPr>
          <a:xfrm>
            <a:off x="1131454" y="1987851"/>
            <a:ext cx="7017705" cy="3247121"/>
          </a:xfrm>
          <a:prstGeom prst="rect">
            <a:avLst/>
          </a:prstGeom>
          <a:noFill/>
          <a:ln>
            <a:noFill/>
          </a:ln>
        </p:spPr>
      </p:pic>
      <p:sp>
        <p:nvSpPr>
          <p:cNvPr id="312" name="Google Shape;312;p36"/>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14-06-2022</a:t>
            </a:r>
            <a:endParaRPr/>
          </a:p>
        </p:txBody>
      </p:sp>
      <p:sp>
        <p:nvSpPr>
          <p:cNvPr id="313" name="Google Shape;313;p36"/>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Department of ISE, BMSCE</a:t>
            </a:r>
            <a:endParaRPr/>
          </a:p>
        </p:txBody>
      </p:sp>
      <p:sp>
        <p:nvSpPr>
          <p:cNvPr id="314" name="Google Shape;314;p36"/>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p>
            <a:pPr marL="0" lvl="0" indent="0" algn="ctr" rtl="0">
              <a:spcBef>
                <a:spcPts val="0"/>
              </a:spcBef>
              <a:spcAft>
                <a:spcPts val="0"/>
              </a:spcAft>
              <a:buNone/>
            </a:pPr>
            <a:fld id="{00000000-1234-1234-1234-123412341234}" type="slidenum">
              <a:rPr lang="en-US"/>
              <a:t>43</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9"/>
          <p:cNvSpPr txBox="1">
            <a:spLocks noGrp="1"/>
          </p:cNvSpPr>
          <p:nvPr>
            <p:ph type="body" idx="1"/>
          </p:nvPr>
        </p:nvSpPr>
        <p:spPr>
          <a:xfrm>
            <a:off x="804069" y="186818"/>
            <a:ext cx="7664646"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2800"/>
              <a:buNone/>
            </a:pPr>
            <a:r>
              <a:rPr lang="en-US" sz="3600" dirty="0">
                <a:solidFill>
                  <a:schemeClr val="dk2"/>
                </a:solidFill>
                <a:latin typeface="Libre Franklin"/>
                <a:ea typeface="Libre Franklin"/>
                <a:cs typeface="Libre Franklin"/>
                <a:sym typeface="Libre Franklin"/>
              </a:rPr>
              <a:t>Literature Survey </a:t>
            </a:r>
            <a:endParaRPr sz="3600" dirty="0">
              <a:solidFill>
                <a:schemeClr val="dk2"/>
              </a:solidFill>
              <a:latin typeface="Libre Franklin"/>
              <a:ea typeface="Libre Franklin"/>
              <a:cs typeface="Libre Franklin"/>
              <a:sym typeface="Libre Franklin"/>
            </a:endParaRPr>
          </a:p>
        </p:txBody>
      </p:sp>
      <p:sp>
        <p:nvSpPr>
          <p:cNvPr id="160" name="Google Shape;160;p19"/>
          <p:cNvSpPr txBox="1">
            <a:spLocks noGrp="1"/>
          </p:cNvSpPr>
          <p:nvPr>
            <p:ph type="dt" idx="10"/>
          </p:nvPr>
        </p:nvSpPr>
        <p:spPr>
          <a:xfrm>
            <a:off x="7308305" y="6136218"/>
            <a:ext cx="1230860"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161" name="Google Shape;161;p19"/>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162" name="Google Shape;162;p19"/>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graphicFrame>
        <p:nvGraphicFramePr>
          <p:cNvPr id="7" name="Google Shape;150;p19">
            <a:extLst>
              <a:ext uri="{FF2B5EF4-FFF2-40B4-BE49-F238E27FC236}">
                <a16:creationId xmlns:a16="http://schemas.microsoft.com/office/drawing/2014/main" id="{88347E29-DFB0-827F-2D0B-CAEF9A6C1CFF}"/>
              </a:ext>
            </a:extLst>
          </p:cNvPr>
          <p:cNvGraphicFramePr>
            <a:graphicFrameLocks/>
          </p:cNvGraphicFramePr>
          <p:nvPr>
            <p:extLst>
              <p:ext uri="{D42A27DB-BD31-4B8C-83A1-F6EECF244321}">
                <p14:modId xmlns:p14="http://schemas.microsoft.com/office/powerpoint/2010/main" val="626792437"/>
              </p:ext>
            </p:extLst>
          </p:nvPr>
        </p:nvGraphicFramePr>
        <p:xfrm>
          <a:off x="291547" y="958936"/>
          <a:ext cx="8560906" cy="5261757"/>
        </p:xfrm>
        <a:graphic>
          <a:graphicData uri="http://schemas.openxmlformats.org/drawingml/2006/table">
            <a:tbl>
              <a:tblPr firstRow="1" firstCol="1" bandRow="1">
                <a:noFill/>
              </a:tblPr>
              <a:tblGrid>
                <a:gridCol w="465992">
                  <a:extLst>
                    <a:ext uri="{9D8B030D-6E8A-4147-A177-3AD203B41FA5}">
                      <a16:colId xmlns:a16="http://schemas.microsoft.com/office/drawing/2014/main" val="20000"/>
                    </a:ext>
                  </a:extLst>
                </a:gridCol>
                <a:gridCol w="1981791">
                  <a:extLst>
                    <a:ext uri="{9D8B030D-6E8A-4147-A177-3AD203B41FA5}">
                      <a16:colId xmlns:a16="http://schemas.microsoft.com/office/drawing/2014/main" val="20001"/>
                    </a:ext>
                  </a:extLst>
                </a:gridCol>
                <a:gridCol w="1869896">
                  <a:extLst>
                    <a:ext uri="{9D8B030D-6E8A-4147-A177-3AD203B41FA5}">
                      <a16:colId xmlns:a16="http://schemas.microsoft.com/office/drawing/2014/main" val="20002"/>
                    </a:ext>
                  </a:extLst>
                </a:gridCol>
                <a:gridCol w="2137025">
                  <a:extLst>
                    <a:ext uri="{9D8B030D-6E8A-4147-A177-3AD203B41FA5}">
                      <a16:colId xmlns:a16="http://schemas.microsoft.com/office/drawing/2014/main" val="20003"/>
                    </a:ext>
                  </a:extLst>
                </a:gridCol>
                <a:gridCol w="2106202">
                  <a:extLst>
                    <a:ext uri="{9D8B030D-6E8A-4147-A177-3AD203B41FA5}">
                      <a16:colId xmlns:a16="http://schemas.microsoft.com/office/drawing/2014/main" val="20004"/>
                    </a:ext>
                  </a:extLst>
                </a:gridCol>
              </a:tblGrid>
              <a:tr h="610816">
                <a:tc>
                  <a:txBody>
                    <a:bodyPr/>
                    <a:lstStyle/>
                    <a:p>
                      <a:pPr marL="0" marR="0" lvl="0" indent="0" algn="ctr" rtl="0">
                        <a:lnSpc>
                          <a:spcPct val="115000"/>
                        </a:lnSpc>
                        <a:spcBef>
                          <a:spcPts val="0"/>
                        </a:spcBef>
                        <a:spcAft>
                          <a:spcPts val="0"/>
                        </a:spcAft>
                        <a:buNone/>
                      </a:pPr>
                      <a:r>
                        <a:rPr lang="en-US" sz="1100" u="none" strike="noStrike" cap="none" dirty="0">
                          <a:latin typeface="Perpetua" panose="02020502060401020303" pitchFamily="18" charset="0"/>
                        </a:rPr>
                        <a:t>SL.NO </a:t>
                      </a:r>
                      <a:endParaRPr sz="11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ctr" rtl="0">
                        <a:lnSpc>
                          <a:spcPct val="115000"/>
                        </a:lnSpc>
                        <a:spcBef>
                          <a:spcPts val="0"/>
                        </a:spcBef>
                        <a:spcAft>
                          <a:spcPts val="0"/>
                        </a:spcAft>
                        <a:buNone/>
                      </a:pPr>
                      <a:r>
                        <a:rPr lang="en-US" sz="1100" u="none" strike="noStrike" cap="none" dirty="0">
                          <a:latin typeface="Perpetua" panose="02020502060401020303" pitchFamily="18" charset="0"/>
                        </a:rPr>
                        <a:t>Title of the Paper </a:t>
                      </a:r>
                      <a:endParaRPr sz="11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ctr" rtl="0">
                        <a:lnSpc>
                          <a:spcPct val="115000"/>
                        </a:lnSpc>
                        <a:spcBef>
                          <a:spcPts val="0"/>
                        </a:spcBef>
                        <a:spcAft>
                          <a:spcPts val="0"/>
                        </a:spcAft>
                        <a:buNone/>
                      </a:pPr>
                      <a:r>
                        <a:rPr lang="en-US" sz="1100" u="none" strike="noStrike" cap="none" dirty="0">
                          <a:latin typeface="Perpetua" panose="02020502060401020303" pitchFamily="18" charset="0"/>
                        </a:rPr>
                        <a:t>Problem Addressed </a:t>
                      </a:r>
                      <a:endParaRPr sz="11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ctr" rtl="0">
                        <a:lnSpc>
                          <a:spcPct val="115000"/>
                        </a:lnSpc>
                        <a:spcBef>
                          <a:spcPts val="0"/>
                        </a:spcBef>
                        <a:spcAft>
                          <a:spcPts val="0"/>
                        </a:spcAft>
                        <a:buNone/>
                      </a:pPr>
                      <a:r>
                        <a:rPr lang="en-US" sz="1100" u="none" strike="noStrike" cap="none">
                          <a:latin typeface="Perpetua" panose="02020502060401020303" pitchFamily="18" charset="0"/>
                        </a:rPr>
                        <a:t>Authors Approach / Method </a:t>
                      </a:r>
                      <a:endParaRPr sz="1100" u="none" strike="noStrike" cap="none">
                        <a:latin typeface="Perpetua" panose="02020502060401020303" pitchFamily="18" charset="0"/>
                        <a:ea typeface="Calibri"/>
                        <a:cs typeface="Calibri"/>
                        <a:sym typeface="Calibri"/>
                      </a:endParaRPr>
                    </a:p>
                  </a:txBody>
                  <a:tcPr marL="68575" marR="68575" marT="0" marB="0"/>
                </a:tc>
                <a:tc>
                  <a:txBody>
                    <a:bodyPr/>
                    <a:lstStyle/>
                    <a:p>
                      <a:pPr marL="0" marR="0" lvl="0" indent="0" algn="ctr" rtl="0">
                        <a:lnSpc>
                          <a:spcPct val="115000"/>
                        </a:lnSpc>
                        <a:spcBef>
                          <a:spcPts val="0"/>
                        </a:spcBef>
                        <a:spcAft>
                          <a:spcPts val="0"/>
                        </a:spcAft>
                        <a:buNone/>
                      </a:pPr>
                      <a:r>
                        <a:rPr lang="en-US" sz="1100" u="none" strike="noStrike" cap="none">
                          <a:latin typeface="Perpetua" panose="02020502060401020303" pitchFamily="18" charset="0"/>
                        </a:rPr>
                        <a:t>Results </a:t>
                      </a:r>
                      <a:endParaRPr sz="1100" u="none" strike="noStrike" cap="none">
                        <a:latin typeface="Perpetua" panose="02020502060401020303" pitchFamily="18" charset="0"/>
                        <a:ea typeface="Calibri"/>
                        <a:cs typeface="Calibri"/>
                        <a:sym typeface="Calibri"/>
                      </a:endParaRPr>
                    </a:p>
                  </a:txBody>
                  <a:tcPr marL="68575" marR="68575" marT="0" marB="0"/>
                </a:tc>
                <a:extLst>
                  <a:ext uri="{0D108BD9-81ED-4DB2-BD59-A6C34878D82A}">
                    <a16:rowId xmlns:a16="http://schemas.microsoft.com/office/drawing/2014/main" val="10000"/>
                  </a:ext>
                </a:extLst>
              </a:tr>
              <a:tr h="1216236">
                <a:tc>
                  <a:txBody>
                    <a:bodyPr/>
                    <a:lstStyle/>
                    <a:p>
                      <a:pPr marL="0" marR="0" lvl="0" indent="0" algn="ctr" rtl="0">
                        <a:lnSpc>
                          <a:spcPct val="115000"/>
                        </a:lnSpc>
                        <a:spcBef>
                          <a:spcPts val="0"/>
                        </a:spcBef>
                        <a:spcAft>
                          <a:spcPts val="0"/>
                        </a:spcAft>
                        <a:buNone/>
                      </a:pPr>
                      <a:r>
                        <a:rPr lang="en-US" sz="1100" u="none" strike="noStrike" cap="none" dirty="0">
                          <a:latin typeface="Perpetua" panose="02020502060401020303" pitchFamily="18" charset="0"/>
                          <a:ea typeface="Calibri"/>
                          <a:cs typeface="Calibri"/>
                          <a:sym typeface="Calibri"/>
                        </a:rPr>
                        <a:t>1</a:t>
                      </a:r>
                      <a:endParaRPr sz="11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dk1"/>
                          </a:solidFill>
                          <a:effectLst/>
                          <a:latin typeface="Perpetua" panose="02020502060401020303" pitchFamily="18" charset="0"/>
                          <a:ea typeface="Perpetua"/>
                          <a:cs typeface="Perpetua"/>
                          <a:sym typeface="Arial"/>
                        </a:rPr>
                        <a:t>Cloud Computing Security Challenges and its Potential Solution(2019)</a:t>
                      </a:r>
                    </a:p>
                  </a:txBody>
                  <a:tcPr marL="68575" marR="68575" marT="0" marB="0"/>
                </a:tc>
                <a:tc>
                  <a:txBody>
                    <a:bodyPr/>
                    <a:lstStyle/>
                    <a:p>
                      <a:pPr marL="0" marR="0" lvl="0" indent="0" algn="l" rtl="0">
                        <a:spcBef>
                          <a:spcPts val="0"/>
                        </a:spcBef>
                        <a:spcAft>
                          <a:spcPts val="0"/>
                        </a:spcAft>
                        <a:buNone/>
                      </a:pPr>
                      <a:r>
                        <a:rPr lang="en-US" sz="1200" dirty="0">
                          <a:latin typeface="Times New Roman" panose="02020603050405020304" pitchFamily="18" charset="0"/>
                          <a:cs typeface="Times New Roman" panose="02020603050405020304" pitchFamily="18" charset="0"/>
                        </a:rPr>
                        <a:t>This paper provide the current and future trends of this technology, what services provided by the CC, security issues and challenges, Attacks on the Cloud Computing.</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tc>
                  <a:txBody>
                    <a:bodyPr/>
                    <a:lstStyle/>
                    <a:p>
                      <a:pPr marL="0" marR="0" lvl="0" indent="0" algn="l" rtl="0">
                        <a:spcBef>
                          <a:spcPts val="0"/>
                        </a:spcBef>
                        <a:spcAft>
                          <a:spcPts val="0"/>
                        </a:spcAft>
                        <a:buNone/>
                      </a:pPr>
                      <a:r>
                        <a:rPr lang="en-US" sz="1200" dirty="0">
                          <a:latin typeface="Times New Roman" panose="02020603050405020304" pitchFamily="18" charset="0"/>
                          <a:cs typeface="Times New Roman" panose="02020603050405020304" pitchFamily="18" charset="0"/>
                        </a:rPr>
                        <a:t>The system maintain the confidentiality of the data. To induce that type of trust in cloud computing, there is required a system which can perform verification, authentication and encrypted data transmission, therefore that should maintain the confidentiality of the data.  </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tc>
                  <a:txBody>
                    <a:bodyPr/>
                    <a:lstStyle/>
                    <a:p>
                      <a:pPr marL="0" marR="0" lvl="0" indent="0" algn="l" rtl="0">
                        <a:spcBef>
                          <a:spcPts val="0"/>
                        </a:spcBef>
                        <a:spcAft>
                          <a:spcPts val="0"/>
                        </a:spcAft>
                        <a:buNone/>
                      </a:pPr>
                      <a:r>
                        <a:rPr lang="en-US" sz="1200" dirty="0">
                          <a:latin typeface="Times New Roman" panose="02020603050405020304" pitchFamily="18" charset="0"/>
                          <a:cs typeface="Times New Roman" panose="02020603050405020304" pitchFamily="18" charset="0"/>
                        </a:rPr>
                        <a:t>the best usage of the model we need to remove the current security issues in cloud computing. So in this paper they used two cryptographic algorithms RSA algorithm and Digital Signature in order to enhance the security.</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extLst>
                  <a:ext uri="{0D108BD9-81ED-4DB2-BD59-A6C34878D82A}">
                    <a16:rowId xmlns:a16="http://schemas.microsoft.com/office/drawing/2014/main" val="10001"/>
                  </a:ext>
                </a:extLst>
              </a:tr>
              <a:tr h="1563731">
                <a:tc>
                  <a:txBody>
                    <a:bodyPr/>
                    <a:lstStyle/>
                    <a:p>
                      <a:pPr marL="0" marR="0" lvl="0" indent="0" algn="ctr" rtl="0">
                        <a:lnSpc>
                          <a:spcPct val="115000"/>
                        </a:lnSpc>
                        <a:spcBef>
                          <a:spcPts val="0"/>
                        </a:spcBef>
                        <a:spcAft>
                          <a:spcPts val="0"/>
                        </a:spcAft>
                        <a:buNone/>
                      </a:pPr>
                      <a:r>
                        <a:rPr lang="en-US" sz="1100" u="none" strike="noStrike" cap="none" dirty="0">
                          <a:latin typeface="Perpetua" panose="02020502060401020303" pitchFamily="18" charset="0"/>
                          <a:ea typeface="Calibri"/>
                          <a:cs typeface="Calibri"/>
                          <a:sym typeface="Calibri"/>
                        </a:rPr>
                        <a:t>2</a:t>
                      </a:r>
                      <a:endParaRPr sz="11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dk1"/>
                          </a:solidFill>
                          <a:effectLst/>
                          <a:latin typeface="Perpetua" panose="02020502060401020303" pitchFamily="18" charset="0"/>
                          <a:ea typeface="Perpetua"/>
                          <a:cs typeface="Perpetua"/>
                          <a:sym typeface="Arial"/>
                        </a:rPr>
                        <a:t>Enhancing Public Cloud Security by Developing a Model For User Authentication and Data Integrity Checking</a:t>
                      </a:r>
                    </a:p>
                    <a:p>
                      <a:pPr marL="0" marR="0" lvl="0" indent="0" algn="l" rtl="0">
                        <a:spcBef>
                          <a:spcPts val="0"/>
                        </a:spcBef>
                        <a:spcAft>
                          <a:spcPts val="0"/>
                        </a:spcAft>
                        <a:buNone/>
                      </a:pPr>
                      <a:r>
                        <a:rPr lang="en-US" sz="1400" u="none" strike="noStrike" cap="none" dirty="0">
                          <a:latin typeface="Perpetua" panose="02020502060401020303" pitchFamily="18" charset="0"/>
                          <a:ea typeface="Calibri"/>
                          <a:cs typeface="Calibri"/>
                          <a:sym typeface="Calibri"/>
                        </a:rPr>
                        <a:t>(2020)</a:t>
                      </a:r>
                    </a:p>
                    <a:p>
                      <a:pPr marL="0" marR="0" lvl="0" indent="0" algn="l" rtl="0">
                        <a:spcBef>
                          <a:spcPts val="0"/>
                        </a:spcBef>
                        <a:spcAft>
                          <a:spcPts val="0"/>
                        </a:spcAft>
                        <a:buNone/>
                      </a:pPr>
                      <a:endParaRPr sz="14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In this paper  an enhanced a model for public cloud user authentication and files integrity checking.</a:t>
                      </a:r>
                      <a:endParaRPr lang="en-US" sz="1200" u="none" strike="noStrike" cap="none" dirty="0">
                        <a:latin typeface="Times New Roman" panose="02020603050405020304" pitchFamily="18" charset="0"/>
                        <a:ea typeface="Calibri"/>
                        <a:cs typeface="Times New Roman" panose="02020603050405020304" pitchFamily="18" charset="0"/>
                        <a:sym typeface="Calibri"/>
                      </a:endParaRPr>
                    </a:p>
                    <a:p>
                      <a:pPr marL="0" marR="0" lvl="0" indent="0" algn="l" rtl="0">
                        <a:spcBef>
                          <a:spcPts val="0"/>
                        </a:spcBef>
                        <a:spcAft>
                          <a:spcPts val="0"/>
                        </a:spcAft>
                        <a:buNone/>
                      </a:pPr>
                      <a:endParaRPr sz="11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l" rtl="0">
                        <a:spcBef>
                          <a:spcPts val="0"/>
                        </a:spcBef>
                        <a:spcAft>
                          <a:spcPts val="0"/>
                        </a:spcAft>
                        <a:buNone/>
                      </a:pPr>
                      <a:r>
                        <a:rPr lang="en-US" sz="1200" dirty="0">
                          <a:latin typeface="Times New Roman" panose="02020603050405020304" pitchFamily="18" charset="0"/>
                          <a:cs typeface="Times New Roman" panose="02020603050405020304" pitchFamily="18" charset="0"/>
                        </a:rPr>
                        <a:t>Model that uses the two-factor authentication using the username and password and a certificate-based authentication for user authentication.</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tc>
                  <a:txBody>
                    <a:bodyPr/>
                    <a:lstStyle/>
                    <a:p>
                      <a:pPr marL="0" marR="0" lvl="0" indent="0" algn="l" rtl="0">
                        <a:spcBef>
                          <a:spcPts val="0"/>
                        </a:spcBef>
                        <a:spcAft>
                          <a:spcPts val="0"/>
                        </a:spcAft>
                        <a:buNone/>
                      </a:pPr>
                      <a:r>
                        <a:rPr lang="en-US" sz="1200" dirty="0">
                          <a:latin typeface="Times New Roman" panose="02020603050405020304" pitchFamily="18" charset="0"/>
                          <a:cs typeface="Times New Roman" panose="02020603050405020304" pitchFamily="18" charset="0"/>
                        </a:rPr>
                        <a:t>This proposed model increases user confidence in cloud application as we use symmetric and asymmetric encryption for uploading of files to ensure a secure connection between cloud users and cloud providers, The model also reduces the computation power on user devices. </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extLst>
                  <a:ext uri="{0D108BD9-81ED-4DB2-BD59-A6C34878D82A}">
                    <a16:rowId xmlns:a16="http://schemas.microsoft.com/office/drawing/2014/main" val="10002"/>
                  </a:ext>
                </a:extLst>
              </a:tr>
              <a:tr h="1176221">
                <a:tc>
                  <a:txBody>
                    <a:bodyPr/>
                    <a:lstStyle/>
                    <a:p>
                      <a:pPr marL="0" marR="0" lvl="0" indent="0" algn="ctr" rtl="0">
                        <a:lnSpc>
                          <a:spcPct val="115000"/>
                        </a:lnSpc>
                        <a:spcBef>
                          <a:spcPts val="0"/>
                        </a:spcBef>
                        <a:spcAft>
                          <a:spcPts val="0"/>
                        </a:spcAft>
                        <a:buNone/>
                      </a:pPr>
                      <a:r>
                        <a:rPr lang="en-US" sz="1100" u="none" strike="noStrike" cap="none" dirty="0">
                          <a:latin typeface="Perpetua" panose="02020502060401020303" pitchFamily="18" charset="0"/>
                          <a:ea typeface="Calibri"/>
                          <a:cs typeface="Calibri"/>
                          <a:sym typeface="Calibri"/>
                        </a:rPr>
                        <a:t>3</a:t>
                      </a:r>
                      <a:endParaRPr sz="11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l" rtl="0">
                        <a:spcBef>
                          <a:spcPts val="0"/>
                        </a:spcBef>
                        <a:spcAft>
                          <a:spcPts val="0"/>
                        </a:spcAft>
                        <a:buNone/>
                      </a:pPr>
                      <a:r>
                        <a:rPr lang="en-US" sz="1400" dirty="0">
                          <a:latin typeface="Perpetua" panose="02020502060401020303" pitchFamily="18" charset="0"/>
                        </a:rPr>
                        <a:t>The State of the Public Cloud: Security Concerns with Cloud Computing(2020)</a:t>
                      </a:r>
                      <a:endParaRPr sz="14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l" rtl="0">
                        <a:spcBef>
                          <a:spcPts val="0"/>
                        </a:spcBef>
                        <a:spcAft>
                          <a:spcPts val="0"/>
                        </a:spcAft>
                        <a:buNone/>
                      </a:pPr>
                      <a:r>
                        <a:rPr lang="en-US" sz="1200" dirty="0">
                          <a:latin typeface="Times New Roman" panose="02020603050405020304" pitchFamily="18" charset="0"/>
                          <a:cs typeface="Times New Roman" panose="02020603050405020304" pitchFamily="18" charset="0"/>
                        </a:rPr>
                        <a:t>This paper explores the current state of cloud computing security.</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tc>
                  <a:txBody>
                    <a:bodyPr/>
                    <a:lstStyle/>
                    <a:p>
                      <a:pPr marL="0" marR="0" lvl="0" indent="0" algn="l" rtl="0">
                        <a:spcBef>
                          <a:spcPts val="0"/>
                        </a:spcBef>
                        <a:spcAft>
                          <a:spcPts val="0"/>
                        </a:spcAft>
                        <a:buNone/>
                      </a:pPr>
                      <a:r>
                        <a:rPr lang="en-US" sz="1200" dirty="0">
                          <a:latin typeface="Times New Roman" panose="02020603050405020304" pitchFamily="18" charset="0"/>
                          <a:cs typeface="Times New Roman" panose="02020603050405020304" pitchFamily="18" charset="0"/>
                        </a:rPr>
                        <a:t>This paper approaches security threats that continue to make such concerns relevant, and examines mitigations to these threats described in the current literature.</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tc>
                  <a:txBody>
                    <a:bodyPr/>
                    <a:lstStyle/>
                    <a:p>
                      <a:pPr marL="0" marR="0" lvl="0" indent="0" algn="l" rtl="0">
                        <a:spcBef>
                          <a:spcPts val="0"/>
                        </a:spcBef>
                        <a:spcAft>
                          <a:spcPts val="0"/>
                        </a:spcAft>
                        <a:buNone/>
                      </a:pPr>
                      <a:r>
                        <a:rPr lang="en-US" sz="1200" dirty="0">
                          <a:latin typeface="Times New Roman" panose="02020603050405020304" pitchFamily="18" charset="0"/>
                          <a:cs typeface="Times New Roman" panose="02020603050405020304" pitchFamily="18" charset="0"/>
                        </a:rPr>
                        <a:t>It explains the impact of these security risks and their impact on the adoption of cloud computing</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extLst>
                  <a:ext uri="{0D108BD9-81ED-4DB2-BD59-A6C34878D82A}">
                    <a16:rowId xmlns:a16="http://schemas.microsoft.com/office/drawing/2014/main" val="1000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11800B4-4350-766D-D712-1ED5E23FE24F}"/>
              </a:ext>
            </a:extLst>
          </p:cNvPr>
          <p:cNvSpPr>
            <a:spLocks noGrp="1"/>
          </p:cNvSpPr>
          <p:nvPr>
            <p:ph type="sldNum" idx="12"/>
          </p:nvPr>
        </p:nvSpPr>
        <p:spPr/>
        <p:txBody>
          <a:bodyPr/>
          <a:lstStyle/>
          <a:p>
            <a:pPr marL="0" lvl="0" indent="0" algn="r" rtl="0">
              <a:spcBef>
                <a:spcPts val="0"/>
              </a:spcBef>
              <a:spcAft>
                <a:spcPts val="0"/>
              </a:spcAft>
              <a:buNone/>
            </a:pPr>
            <a:r>
              <a:rPr lang="en-US"/>
              <a:t>1</a:t>
            </a:r>
            <a:endParaRPr lang="en-US" sz="1400" b="0" i="0">
              <a:solidFill>
                <a:srgbClr val="000000"/>
              </a:solidFill>
              <a:latin typeface="Arial"/>
              <a:ea typeface="Arial"/>
              <a:cs typeface="Arial"/>
              <a:sym typeface="Arial"/>
            </a:endParaRPr>
          </a:p>
        </p:txBody>
      </p:sp>
      <p:graphicFrame>
        <p:nvGraphicFramePr>
          <p:cNvPr id="7" name="Google Shape;150;p19">
            <a:extLst>
              <a:ext uri="{FF2B5EF4-FFF2-40B4-BE49-F238E27FC236}">
                <a16:creationId xmlns:a16="http://schemas.microsoft.com/office/drawing/2014/main" id="{B63A91BA-2ADC-C66D-5D69-8CE2E47B9939}"/>
              </a:ext>
            </a:extLst>
          </p:cNvPr>
          <p:cNvGraphicFramePr>
            <a:graphicFrameLocks/>
          </p:cNvGraphicFramePr>
          <p:nvPr>
            <p:extLst>
              <p:ext uri="{D42A27DB-BD31-4B8C-83A1-F6EECF244321}">
                <p14:modId xmlns:p14="http://schemas.microsoft.com/office/powerpoint/2010/main" val="4257516502"/>
              </p:ext>
            </p:extLst>
          </p:nvPr>
        </p:nvGraphicFramePr>
        <p:xfrm>
          <a:off x="384889" y="926023"/>
          <a:ext cx="8121650" cy="4147497"/>
        </p:xfrm>
        <a:graphic>
          <a:graphicData uri="http://schemas.openxmlformats.org/drawingml/2006/table">
            <a:tbl>
              <a:tblPr firstRow="1" firstCol="1" bandRow="1">
                <a:noFill/>
              </a:tblPr>
              <a:tblGrid>
                <a:gridCol w="474785">
                  <a:extLst>
                    <a:ext uri="{9D8B030D-6E8A-4147-A177-3AD203B41FA5}">
                      <a16:colId xmlns:a16="http://schemas.microsoft.com/office/drawing/2014/main" val="20000"/>
                    </a:ext>
                  </a:extLst>
                </a:gridCol>
                <a:gridCol w="1793630">
                  <a:extLst>
                    <a:ext uri="{9D8B030D-6E8A-4147-A177-3AD203B41FA5}">
                      <a16:colId xmlns:a16="http://schemas.microsoft.com/office/drawing/2014/main" val="20001"/>
                    </a:ext>
                  </a:extLst>
                </a:gridCol>
                <a:gridCol w="1617785">
                  <a:extLst>
                    <a:ext uri="{9D8B030D-6E8A-4147-A177-3AD203B41FA5}">
                      <a16:colId xmlns:a16="http://schemas.microsoft.com/office/drawing/2014/main" val="20002"/>
                    </a:ext>
                  </a:extLst>
                </a:gridCol>
                <a:gridCol w="2162908">
                  <a:extLst>
                    <a:ext uri="{9D8B030D-6E8A-4147-A177-3AD203B41FA5}">
                      <a16:colId xmlns:a16="http://schemas.microsoft.com/office/drawing/2014/main" val="20003"/>
                    </a:ext>
                  </a:extLst>
                </a:gridCol>
                <a:gridCol w="2072542">
                  <a:extLst>
                    <a:ext uri="{9D8B030D-6E8A-4147-A177-3AD203B41FA5}">
                      <a16:colId xmlns:a16="http://schemas.microsoft.com/office/drawing/2014/main" val="20004"/>
                    </a:ext>
                  </a:extLst>
                </a:gridCol>
              </a:tblGrid>
              <a:tr h="651307">
                <a:tc>
                  <a:txBody>
                    <a:bodyPr/>
                    <a:lstStyle/>
                    <a:p>
                      <a:pPr marL="0" marR="0" lvl="0" indent="0" algn="ctr" rtl="0">
                        <a:lnSpc>
                          <a:spcPct val="115000"/>
                        </a:lnSpc>
                        <a:spcBef>
                          <a:spcPts val="0"/>
                        </a:spcBef>
                        <a:spcAft>
                          <a:spcPts val="0"/>
                        </a:spcAft>
                        <a:buNone/>
                      </a:pPr>
                      <a:r>
                        <a:rPr lang="en-US" sz="1100" u="none" strike="noStrike" cap="none" dirty="0">
                          <a:latin typeface="Perpetua" panose="02020502060401020303" pitchFamily="18" charset="0"/>
                        </a:rPr>
                        <a:t>SL.NO </a:t>
                      </a:r>
                      <a:endParaRPr sz="11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ctr" rtl="0">
                        <a:lnSpc>
                          <a:spcPct val="115000"/>
                        </a:lnSpc>
                        <a:spcBef>
                          <a:spcPts val="0"/>
                        </a:spcBef>
                        <a:spcAft>
                          <a:spcPts val="0"/>
                        </a:spcAft>
                        <a:buNone/>
                      </a:pPr>
                      <a:r>
                        <a:rPr lang="en-US" sz="1100" u="none" strike="noStrike" cap="none" dirty="0">
                          <a:latin typeface="Perpetua" panose="02020502060401020303" pitchFamily="18" charset="0"/>
                        </a:rPr>
                        <a:t>Title of the Paper </a:t>
                      </a:r>
                      <a:endParaRPr sz="11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ctr" rtl="0">
                        <a:lnSpc>
                          <a:spcPct val="115000"/>
                        </a:lnSpc>
                        <a:spcBef>
                          <a:spcPts val="0"/>
                        </a:spcBef>
                        <a:spcAft>
                          <a:spcPts val="0"/>
                        </a:spcAft>
                        <a:buNone/>
                      </a:pPr>
                      <a:r>
                        <a:rPr lang="en-US" sz="1100" u="none" strike="noStrike" cap="none" dirty="0">
                          <a:latin typeface="Perpetua" panose="02020502060401020303" pitchFamily="18" charset="0"/>
                        </a:rPr>
                        <a:t>Problem Addressed </a:t>
                      </a:r>
                      <a:endParaRPr sz="11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ctr" rtl="0">
                        <a:lnSpc>
                          <a:spcPct val="115000"/>
                        </a:lnSpc>
                        <a:spcBef>
                          <a:spcPts val="0"/>
                        </a:spcBef>
                        <a:spcAft>
                          <a:spcPts val="0"/>
                        </a:spcAft>
                        <a:buNone/>
                      </a:pPr>
                      <a:r>
                        <a:rPr lang="en-US" sz="1100" u="none" strike="noStrike" cap="none">
                          <a:latin typeface="Perpetua" panose="02020502060401020303" pitchFamily="18" charset="0"/>
                        </a:rPr>
                        <a:t>Authors Approach / Method </a:t>
                      </a:r>
                      <a:endParaRPr sz="1100" u="none" strike="noStrike" cap="none">
                        <a:latin typeface="Perpetua" panose="02020502060401020303" pitchFamily="18" charset="0"/>
                        <a:ea typeface="Calibri"/>
                        <a:cs typeface="Calibri"/>
                        <a:sym typeface="Calibri"/>
                      </a:endParaRPr>
                    </a:p>
                  </a:txBody>
                  <a:tcPr marL="68575" marR="68575" marT="0" marB="0"/>
                </a:tc>
                <a:tc>
                  <a:txBody>
                    <a:bodyPr/>
                    <a:lstStyle/>
                    <a:p>
                      <a:pPr marL="0" marR="0" lvl="0" indent="0" algn="ctr" rtl="0">
                        <a:lnSpc>
                          <a:spcPct val="115000"/>
                        </a:lnSpc>
                        <a:spcBef>
                          <a:spcPts val="0"/>
                        </a:spcBef>
                        <a:spcAft>
                          <a:spcPts val="0"/>
                        </a:spcAft>
                        <a:buNone/>
                      </a:pPr>
                      <a:r>
                        <a:rPr lang="en-US" sz="1100" u="none" strike="noStrike" cap="none">
                          <a:latin typeface="Perpetua" panose="02020502060401020303" pitchFamily="18" charset="0"/>
                        </a:rPr>
                        <a:t>Results </a:t>
                      </a:r>
                      <a:endParaRPr sz="1100" u="none" strike="noStrike" cap="none">
                        <a:latin typeface="Perpetua" panose="02020502060401020303" pitchFamily="18" charset="0"/>
                        <a:ea typeface="Calibri"/>
                        <a:cs typeface="Calibri"/>
                        <a:sym typeface="Calibri"/>
                      </a:endParaRPr>
                    </a:p>
                  </a:txBody>
                  <a:tcPr marL="68575" marR="68575" marT="0" marB="0"/>
                </a:tc>
                <a:extLst>
                  <a:ext uri="{0D108BD9-81ED-4DB2-BD59-A6C34878D82A}">
                    <a16:rowId xmlns:a16="http://schemas.microsoft.com/office/drawing/2014/main" val="10000"/>
                  </a:ext>
                </a:extLst>
              </a:tr>
              <a:tr h="1430022">
                <a:tc>
                  <a:txBody>
                    <a:bodyPr/>
                    <a:lstStyle/>
                    <a:p>
                      <a:pPr marL="0" marR="0" lvl="0" indent="0" algn="ctr" rtl="0">
                        <a:lnSpc>
                          <a:spcPct val="115000"/>
                        </a:lnSpc>
                        <a:spcBef>
                          <a:spcPts val="0"/>
                        </a:spcBef>
                        <a:spcAft>
                          <a:spcPts val="0"/>
                        </a:spcAft>
                        <a:buNone/>
                      </a:pPr>
                      <a:r>
                        <a:rPr lang="en-US" sz="1200" u="none" strike="noStrike" cap="none" dirty="0">
                          <a:latin typeface="Times New Roman" panose="02020603050405020304" pitchFamily="18" charset="0"/>
                          <a:ea typeface="Calibri"/>
                          <a:cs typeface="Times New Roman" panose="02020603050405020304" pitchFamily="18" charset="0"/>
                          <a:sym typeface="Calibri"/>
                        </a:rPr>
                        <a:t>4</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tc>
                  <a:txBody>
                    <a:bodyPr/>
                    <a:lstStyle/>
                    <a:p>
                      <a:pPr marL="0" marR="0" lvl="0" indent="0" algn="l" rtl="0">
                        <a:spcBef>
                          <a:spcPts val="0"/>
                        </a:spcBef>
                        <a:spcAft>
                          <a:spcPts val="0"/>
                        </a:spcAft>
                        <a:buNone/>
                      </a:pPr>
                      <a:r>
                        <a:rPr lang="en-IN" sz="1400" u="none" strike="noStrike" cap="none" dirty="0">
                          <a:latin typeface="Perpetua" panose="02020502060401020303" pitchFamily="18" charset="0"/>
                          <a:ea typeface="Calibri"/>
                          <a:cs typeface="Calibri"/>
                          <a:sym typeface="Calibri"/>
                        </a:rPr>
                        <a:t>A Survey on cloud security issues and block chain(2019)</a:t>
                      </a:r>
                      <a:endParaRPr sz="14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l" rtl="0">
                        <a:spcBef>
                          <a:spcPts val="0"/>
                        </a:spcBef>
                        <a:spcAft>
                          <a:spcPts val="0"/>
                        </a:spcAft>
                        <a:buNone/>
                      </a:pPr>
                      <a:r>
                        <a:rPr lang="en-US" sz="1200" u="none" strike="noStrike" cap="none" dirty="0">
                          <a:latin typeface="Times New Roman" panose="02020603050405020304" pitchFamily="18" charset="0"/>
                          <a:ea typeface="Calibri"/>
                          <a:cs typeface="Times New Roman" panose="02020603050405020304" pitchFamily="18" charset="0"/>
                          <a:sym typeface="Calibri"/>
                        </a:rPr>
                        <a:t>Survey on Privacy, data integrity Preservation in the Cloud environment and cloud security issues using </a:t>
                      </a:r>
                    </a:p>
                    <a:p>
                      <a:pPr marL="0" marR="0" lvl="0" indent="0" algn="l" rtl="0">
                        <a:spcBef>
                          <a:spcPts val="0"/>
                        </a:spcBef>
                        <a:spcAft>
                          <a:spcPts val="0"/>
                        </a:spcAft>
                        <a:buNone/>
                      </a:pPr>
                      <a:r>
                        <a:rPr lang="en-US" sz="1200" u="none" strike="noStrike" cap="none" dirty="0">
                          <a:latin typeface="Times New Roman" panose="02020603050405020304" pitchFamily="18" charset="0"/>
                          <a:ea typeface="Calibri"/>
                          <a:cs typeface="Times New Roman" panose="02020603050405020304" pitchFamily="18" charset="0"/>
                          <a:sym typeface="Calibri"/>
                        </a:rPr>
                        <a:t>Blockchain</a:t>
                      </a:r>
                    </a:p>
                  </a:txBody>
                  <a:tcPr marL="68575" marR="68575" marT="0" marB="0"/>
                </a:tc>
                <a:tc>
                  <a:txBody>
                    <a:bodyPr/>
                    <a:lstStyle/>
                    <a:p>
                      <a:pPr marL="0" marR="0" lvl="0" indent="0" algn="l" rtl="0">
                        <a:spcBef>
                          <a:spcPts val="0"/>
                        </a:spcBef>
                        <a:spcAft>
                          <a:spcPts val="0"/>
                        </a:spcAft>
                        <a:buNone/>
                      </a:pPr>
                      <a:r>
                        <a:rPr lang="en-US" sz="1200" u="none" strike="noStrike" cap="none" dirty="0">
                          <a:latin typeface="Times New Roman" panose="02020603050405020304" pitchFamily="18" charset="0"/>
                          <a:ea typeface="Calibri"/>
                          <a:cs typeface="Times New Roman" panose="02020603050405020304" pitchFamily="18" charset="0"/>
                          <a:sym typeface="Calibri"/>
                        </a:rPr>
                        <a:t>All data are transferred in file </a:t>
                      </a:r>
                    </a:p>
                    <a:p>
                      <a:pPr marL="0" marR="0" lvl="0" indent="0" algn="l" rtl="0">
                        <a:spcBef>
                          <a:spcPts val="0"/>
                        </a:spcBef>
                        <a:spcAft>
                          <a:spcPts val="0"/>
                        </a:spcAft>
                        <a:buNone/>
                      </a:pPr>
                      <a:r>
                        <a:rPr lang="en-US" sz="1200" u="none" strike="noStrike" cap="none" dirty="0">
                          <a:latin typeface="Times New Roman" panose="02020603050405020304" pitchFamily="18" charset="0"/>
                          <a:ea typeface="Calibri"/>
                          <a:cs typeface="Times New Roman" panose="02020603050405020304" pitchFamily="18" charset="0"/>
                          <a:sym typeface="Calibri"/>
                        </a:rPr>
                        <a:t>format within the groups, those files are encrypted using AES algorithm and integrity is maintained by </a:t>
                      </a:r>
                    </a:p>
                    <a:p>
                      <a:pPr marL="0" marR="0" lvl="0" indent="0" algn="l" rtl="0">
                        <a:spcBef>
                          <a:spcPts val="0"/>
                        </a:spcBef>
                        <a:spcAft>
                          <a:spcPts val="0"/>
                        </a:spcAft>
                        <a:buNone/>
                      </a:pPr>
                      <a:r>
                        <a:rPr lang="en-US" sz="1200" u="none" strike="noStrike" cap="none" dirty="0">
                          <a:latin typeface="Times New Roman" panose="02020603050405020304" pitchFamily="18" charset="0"/>
                          <a:ea typeface="Calibri"/>
                          <a:cs typeface="Times New Roman" panose="02020603050405020304" pitchFamily="18" charset="0"/>
                          <a:sym typeface="Calibri"/>
                        </a:rPr>
                        <a:t>MD5 or SHA algorithm. The MD5 or SHA algorithm is used to check for the modifications in the data </a:t>
                      </a:r>
                    </a:p>
                    <a:p>
                      <a:pPr marL="0" marR="0" lvl="0" indent="0" algn="l" rtl="0">
                        <a:spcBef>
                          <a:spcPts val="0"/>
                        </a:spcBef>
                        <a:spcAft>
                          <a:spcPts val="0"/>
                        </a:spcAft>
                        <a:buNone/>
                      </a:pPr>
                      <a:r>
                        <a:rPr lang="en-US" sz="1200" u="none" strike="noStrike" cap="none" dirty="0">
                          <a:latin typeface="Times New Roman" panose="02020603050405020304" pitchFamily="18" charset="0"/>
                          <a:ea typeface="Calibri"/>
                          <a:cs typeface="Times New Roman" panose="02020603050405020304" pitchFamily="18" charset="0"/>
                          <a:sym typeface="Calibri"/>
                        </a:rPr>
                        <a:t>being stored in the cloud storage</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tc>
                  <a:txBody>
                    <a:bodyPr/>
                    <a:lstStyle/>
                    <a:p>
                      <a:pPr marL="0" marR="0" lvl="0" indent="0" algn="l" rtl="0">
                        <a:spcBef>
                          <a:spcPts val="0"/>
                        </a:spcBef>
                        <a:spcAft>
                          <a:spcPts val="0"/>
                        </a:spcAft>
                        <a:buNone/>
                      </a:pPr>
                      <a:r>
                        <a:rPr lang="en-US" sz="1200" u="none" strike="noStrike" cap="none" dirty="0">
                          <a:latin typeface="Times New Roman" panose="02020603050405020304" pitchFamily="18" charset="0"/>
                          <a:ea typeface="Calibri"/>
                          <a:cs typeface="Times New Roman" panose="02020603050405020304" pitchFamily="18" charset="0"/>
                          <a:sym typeface="Calibri"/>
                        </a:rPr>
                        <a:t>Considering the security issues, they have proposed a model which increases the integrity of the data. The increase in connected devices and increase in computation is the need for cloud computing in now a-days trend.</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extLst>
                  <a:ext uri="{0D108BD9-81ED-4DB2-BD59-A6C34878D82A}">
                    <a16:rowId xmlns:a16="http://schemas.microsoft.com/office/drawing/2014/main" val="10001"/>
                  </a:ext>
                </a:extLst>
              </a:tr>
              <a:tr h="1667390">
                <a:tc>
                  <a:txBody>
                    <a:bodyPr/>
                    <a:lstStyle/>
                    <a:p>
                      <a:pPr marL="0" marR="0" lvl="0" indent="0" algn="ctr" rtl="0">
                        <a:lnSpc>
                          <a:spcPct val="115000"/>
                        </a:lnSpc>
                        <a:spcBef>
                          <a:spcPts val="0"/>
                        </a:spcBef>
                        <a:spcAft>
                          <a:spcPts val="0"/>
                        </a:spcAft>
                        <a:buNone/>
                      </a:pPr>
                      <a:r>
                        <a:rPr lang="en-US" sz="1200" u="none" strike="noStrike" cap="none" dirty="0">
                          <a:latin typeface="Times New Roman" panose="02020603050405020304" pitchFamily="18" charset="0"/>
                          <a:ea typeface="Calibri"/>
                          <a:cs typeface="Times New Roman" panose="02020603050405020304" pitchFamily="18" charset="0"/>
                          <a:sym typeface="Calibri"/>
                        </a:rPr>
                        <a:t>5</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tc>
                  <a:txBody>
                    <a:bodyPr/>
                    <a:lstStyle/>
                    <a:p>
                      <a:pPr marL="0" marR="0" lvl="0" indent="0" algn="l" rtl="0">
                        <a:spcBef>
                          <a:spcPts val="0"/>
                        </a:spcBef>
                        <a:spcAft>
                          <a:spcPts val="0"/>
                        </a:spcAft>
                        <a:buNone/>
                      </a:pPr>
                      <a:r>
                        <a:rPr lang="en-US" sz="1400" dirty="0">
                          <a:latin typeface="Perpetua" panose="02020502060401020303" pitchFamily="18" charset="0"/>
                        </a:rPr>
                        <a:t>Enforcing Confidentiality and Authentication over Public Cloud Using Hybrid Cryptosystems(2019)</a:t>
                      </a:r>
                      <a:endParaRPr sz="1400" u="none" strike="noStrike" cap="none" dirty="0">
                        <a:latin typeface="Perpetua" panose="02020502060401020303" pitchFamily="18" charset="0"/>
                        <a:ea typeface="Calibri"/>
                        <a:cs typeface="Calibri"/>
                        <a:sym typeface="Calibri"/>
                      </a:endParaRPr>
                    </a:p>
                  </a:txBody>
                  <a:tcPr marL="68575" marR="68575" marT="0" marB="0"/>
                </a:tc>
                <a:tc>
                  <a:txBody>
                    <a:bodyPr/>
                    <a:lstStyle/>
                    <a:p>
                      <a:pPr marL="0" marR="0" lvl="0" indent="0" algn="l" rtl="0">
                        <a:spcBef>
                          <a:spcPts val="0"/>
                        </a:spcBef>
                        <a:spcAft>
                          <a:spcPts val="0"/>
                        </a:spcAft>
                        <a:buNone/>
                      </a:pPr>
                      <a:r>
                        <a:rPr lang="en-IN" sz="1200" u="none" strike="noStrike" cap="none" dirty="0">
                          <a:latin typeface="Times New Roman" panose="02020603050405020304" pitchFamily="18" charset="0"/>
                          <a:ea typeface="Calibri"/>
                          <a:cs typeface="Times New Roman" panose="02020603050405020304" pitchFamily="18" charset="0"/>
                          <a:sym typeface="Calibri"/>
                        </a:rPr>
                        <a:t>Implementing security for public cloud using different cryptographic encryption techniques like SHA (secure hash algorithms) and blowfish algorithms</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tc>
                  <a:txBody>
                    <a:bodyPr/>
                    <a:lstStyle/>
                    <a:p>
                      <a:pPr marL="0" marR="0" lvl="0" indent="0" algn="l" rtl="0">
                        <a:spcBef>
                          <a:spcPts val="0"/>
                        </a:spcBef>
                        <a:spcAft>
                          <a:spcPts val="0"/>
                        </a:spcAft>
                        <a:buNone/>
                      </a:pPr>
                      <a:r>
                        <a:rPr lang="en-US" sz="1200" u="none" strike="noStrike" cap="none" dirty="0">
                          <a:latin typeface="Times New Roman" panose="02020603050405020304" pitchFamily="18" charset="0"/>
                          <a:ea typeface="Calibri"/>
                          <a:cs typeface="Times New Roman" panose="02020603050405020304" pitchFamily="18" charset="0"/>
                          <a:sym typeface="Calibri"/>
                        </a:rPr>
                        <a:t>Brief discussion of different SHA algorithms and their comparison, also designed Scheme of Encryption and description Process</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tc>
                  <a:txBody>
                    <a:bodyPr/>
                    <a:lstStyle/>
                    <a:p>
                      <a:pPr marL="0" marR="0" lvl="0" indent="0" algn="l" rtl="0">
                        <a:spcBef>
                          <a:spcPts val="0"/>
                        </a:spcBef>
                        <a:spcAft>
                          <a:spcPts val="0"/>
                        </a:spcAft>
                        <a:buNone/>
                      </a:pPr>
                      <a:r>
                        <a:rPr lang="en-US" sz="1200" u="none" strike="noStrike" cap="none" dirty="0">
                          <a:latin typeface="Times New Roman" panose="02020603050405020304" pitchFamily="18" charset="0"/>
                          <a:ea typeface="Calibri"/>
                          <a:cs typeface="Times New Roman" panose="02020603050405020304" pitchFamily="18" charset="0"/>
                          <a:sym typeface="Calibri"/>
                        </a:rPr>
                        <a:t>The projected methodology defends the client in sequence, starting unconstitutional  alright to use throughout the purpose in time of message communication and The finding of study work improves with SHA-3, time unit of improvement has been created.</a:t>
                      </a:r>
                      <a:endParaRPr sz="1200" u="none" strike="noStrike" cap="none" dirty="0">
                        <a:latin typeface="Times New Roman" panose="02020603050405020304" pitchFamily="18" charset="0"/>
                        <a:ea typeface="Calibri"/>
                        <a:cs typeface="Times New Roman" panose="02020603050405020304" pitchFamily="18" charset="0"/>
                        <a:sym typeface="Calibri"/>
                      </a:endParaRPr>
                    </a:p>
                  </a:txBody>
                  <a:tcPr marL="68575" marR="68575" marT="0" marB="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48083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0"/>
          <p:cNvSpPr txBox="1">
            <a:spLocks noGrp="1"/>
          </p:cNvSpPr>
          <p:nvPr>
            <p:ph type="body" idx="1"/>
          </p:nvPr>
        </p:nvSpPr>
        <p:spPr>
          <a:xfrm>
            <a:off x="1299842" y="404664"/>
            <a:ext cx="6394280"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2800"/>
              <a:buNone/>
            </a:pPr>
            <a:r>
              <a:rPr lang="en-US" sz="3600">
                <a:solidFill>
                  <a:schemeClr val="dk2"/>
                </a:solidFill>
                <a:latin typeface="Libre Franklin"/>
                <a:ea typeface="Libre Franklin"/>
                <a:cs typeface="Libre Franklin"/>
                <a:sym typeface="Libre Franklin"/>
              </a:rPr>
              <a:t>Existing</a:t>
            </a:r>
            <a:r>
              <a:rPr lang="en-US" sz="2800" b="1">
                <a:solidFill>
                  <a:srgbClr val="1581AA"/>
                </a:solidFill>
                <a:latin typeface="Calibri"/>
                <a:ea typeface="Calibri"/>
                <a:cs typeface="Calibri"/>
                <a:sym typeface="Calibri"/>
              </a:rPr>
              <a:t> </a:t>
            </a:r>
            <a:r>
              <a:rPr lang="en-US" sz="3600">
                <a:solidFill>
                  <a:schemeClr val="dk2"/>
                </a:solidFill>
                <a:latin typeface="Libre Franklin"/>
                <a:ea typeface="Libre Franklin"/>
                <a:cs typeface="Libre Franklin"/>
                <a:sym typeface="Libre Franklin"/>
              </a:rPr>
              <a:t>System</a:t>
            </a:r>
            <a:endParaRPr sz="3600">
              <a:solidFill>
                <a:schemeClr val="dk2"/>
              </a:solidFill>
              <a:latin typeface="Libre Franklin"/>
              <a:ea typeface="Libre Franklin"/>
              <a:cs typeface="Libre Franklin"/>
              <a:sym typeface="Libre Franklin"/>
            </a:endParaRPr>
          </a:p>
        </p:txBody>
      </p:sp>
      <p:sp>
        <p:nvSpPr>
          <p:cNvPr id="168" name="Google Shape;168;p20"/>
          <p:cNvSpPr txBox="1">
            <a:spLocks noGrp="1"/>
          </p:cNvSpPr>
          <p:nvPr>
            <p:ph type="body" idx="3"/>
          </p:nvPr>
        </p:nvSpPr>
        <p:spPr>
          <a:xfrm>
            <a:off x="1096963" y="1370393"/>
            <a:ext cx="7278540" cy="3419928"/>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0"/>
              </a:spcBef>
              <a:spcAft>
                <a:spcPts val="600"/>
              </a:spcAft>
              <a:buSzPts val="1400"/>
              <a:buNone/>
            </a:pPr>
            <a:r>
              <a:rPr lang="en-US" sz="1800" dirty="0">
                <a:latin typeface="Times New Roman" panose="02020603050405020304" pitchFamily="18" charset="0"/>
                <a:cs typeface="Times New Roman" panose="02020603050405020304" pitchFamily="18" charset="0"/>
              </a:rPr>
              <a:t>To protect the data from misuse there are various approaches proposed. Methods include use of cryptography and mandate an application to be installed in client device for performing the cryptography related operations. Other approaches propose the block wise data encryption access control frame works etc. however these have key management complexities and overheads for user</a:t>
            </a:r>
            <a:r>
              <a:rPr lang="en-US" sz="1800" b="1" dirty="0">
                <a:latin typeface="Times New Roman" panose="02020603050405020304" pitchFamily="18" charset="0"/>
                <a:cs typeface="Times New Roman" panose="02020603050405020304" pitchFamily="18" charset="0"/>
              </a:rPr>
              <a:t>.</a:t>
            </a:r>
          </a:p>
          <a:p>
            <a:pPr marL="0" lvl="0" indent="0" algn="just" rtl="0">
              <a:lnSpc>
                <a:spcPct val="150000"/>
              </a:lnSpc>
              <a:spcBef>
                <a:spcPts val="0"/>
              </a:spcBef>
              <a:spcAft>
                <a:spcPts val="600"/>
              </a:spcAft>
              <a:buSzPts val="1400"/>
              <a:buNone/>
            </a:pPr>
            <a:r>
              <a:rPr lang="en-US" sz="1800" dirty="0">
                <a:latin typeface="Times New Roman" panose="02020603050405020304" pitchFamily="18" charset="0"/>
                <a:cs typeface="Times New Roman" panose="02020603050405020304" pitchFamily="18" charset="0"/>
              </a:rPr>
              <a:t>The system’s processor plays a key role in encryption and many cloud providers will offer basic encryption of a few database fields such as passwords and account numbers, if data size increases, encryption process slows down.</a:t>
            </a:r>
            <a:endParaRPr lang="en-US" sz="1800" b="1" dirty="0">
              <a:latin typeface="Times New Roman" panose="02020603050405020304" pitchFamily="18" charset="0"/>
              <a:ea typeface="Arial"/>
              <a:cs typeface="Times New Roman" panose="02020603050405020304" pitchFamily="18" charset="0"/>
              <a:sym typeface="Arial"/>
            </a:endParaRPr>
          </a:p>
          <a:p>
            <a:pPr marL="0" lvl="0" indent="0" algn="just" rtl="0">
              <a:lnSpc>
                <a:spcPct val="150000"/>
              </a:lnSpc>
              <a:spcBef>
                <a:spcPts val="0"/>
              </a:spcBef>
              <a:spcAft>
                <a:spcPts val="600"/>
              </a:spcAft>
              <a:buSzPts val="1400"/>
              <a:buNone/>
            </a:pPr>
            <a:endParaRPr sz="1800" dirty="0">
              <a:latin typeface="Arial"/>
              <a:ea typeface="Arial"/>
              <a:cs typeface="Arial"/>
              <a:sym typeface="Arial"/>
            </a:endParaRPr>
          </a:p>
        </p:txBody>
      </p:sp>
      <p:sp>
        <p:nvSpPr>
          <p:cNvPr id="169" name="Google Shape;169;p20"/>
          <p:cNvSpPr txBox="1">
            <a:spLocks noGrp="1"/>
          </p:cNvSpPr>
          <p:nvPr>
            <p:ph type="dt" idx="10"/>
          </p:nvPr>
        </p:nvSpPr>
        <p:spPr>
          <a:xfrm>
            <a:off x="7236297" y="6136218"/>
            <a:ext cx="1302868"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170" name="Google Shape;170;p20"/>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171" name="Google Shape;171;p20"/>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1"/>
          <p:cNvSpPr txBox="1">
            <a:spLocks noGrp="1"/>
          </p:cNvSpPr>
          <p:nvPr>
            <p:ph type="body" idx="1"/>
          </p:nvPr>
        </p:nvSpPr>
        <p:spPr>
          <a:xfrm>
            <a:off x="688623" y="476672"/>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2800"/>
              <a:buNone/>
            </a:pPr>
            <a:r>
              <a:rPr lang="en-US" sz="3600">
                <a:solidFill>
                  <a:schemeClr val="dk2"/>
                </a:solidFill>
                <a:latin typeface="Libre Franklin"/>
                <a:ea typeface="Libre Franklin"/>
                <a:cs typeface="Libre Franklin"/>
                <a:sym typeface="Libre Franklin"/>
              </a:rPr>
              <a:t>Proposed System</a:t>
            </a:r>
            <a:endParaRPr sz="3600">
              <a:solidFill>
                <a:schemeClr val="dk2"/>
              </a:solidFill>
              <a:latin typeface="Libre Franklin"/>
              <a:ea typeface="Libre Franklin"/>
              <a:cs typeface="Libre Franklin"/>
              <a:sym typeface="Libre Franklin"/>
            </a:endParaRPr>
          </a:p>
        </p:txBody>
      </p:sp>
      <p:sp>
        <p:nvSpPr>
          <p:cNvPr id="177" name="Google Shape;177;p21"/>
          <p:cNvSpPr txBox="1">
            <a:spLocks noGrp="1"/>
          </p:cNvSpPr>
          <p:nvPr>
            <p:ph type="body" idx="3"/>
          </p:nvPr>
        </p:nvSpPr>
        <p:spPr>
          <a:xfrm>
            <a:off x="917193" y="1907722"/>
            <a:ext cx="7309614" cy="3498950"/>
          </a:xfrm>
          <a:prstGeom prst="rect">
            <a:avLst/>
          </a:prstGeom>
          <a:noFill/>
          <a:ln>
            <a:noFill/>
          </a:ln>
        </p:spPr>
        <p:txBody>
          <a:bodyPr spcFirstLastPara="1" wrap="square" lIns="91425" tIns="91425" rIns="91425" bIns="91425" anchor="t" anchorCtr="0">
            <a:noAutofit/>
          </a:bodyPr>
          <a:lstStyle/>
          <a:p>
            <a:pPr marL="0" indent="0" algn="just">
              <a:lnSpc>
                <a:spcPct val="150000"/>
              </a:lnSpc>
              <a:spcAft>
                <a:spcPts val="600"/>
              </a:spcAft>
            </a:pPr>
            <a:r>
              <a:rPr lang="en-US" sz="1800" dirty="0">
                <a:effectLst/>
                <a:latin typeface="Times New Roman" panose="02020603050405020304" pitchFamily="18" charset="0"/>
                <a:ea typeface="Times New Roman" panose="02020603050405020304" pitchFamily="18" charset="0"/>
              </a:rPr>
              <a:t>The proposed model is to have a separate system called ‘authentication System’ that interfaces the users to the cloud servers. Before the user’s request is forwarded to cloud server the request is verified in authentication system. These connections are forwarded to cloud server further to access the data stored at cloud server. The user connections are tracked and identified as coming from authentication server at cloud server. Methods to perform stamping of user’s requests are provided. The goal is to hide the data from everyone except the genuine user.</a:t>
            </a:r>
            <a:endParaRPr lang="en-US" sz="1800" dirty="0"/>
          </a:p>
          <a:p>
            <a:pPr marL="0" lvl="0" indent="0" algn="just" rtl="0">
              <a:lnSpc>
                <a:spcPct val="150000"/>
              </a:lnSpc>
              <a:spcBef>
                <a:spcPts val="0"/>
              </a:spcBef>
              <a:spcAft>
                <a:spcPts val="600"/>
              </a:spcAft>
              <a:buSzPts val="1400"/>
              <a:buNone/>
            </a:pPr>
            <a:endParaRPr sz="1800" dirty="0">
              <a:latin typeface="Times New Roman"/>
              <a:ea typeface="Times New Roman"/>
              <a:cs typeface="Times New Roman"/>
              <a:sym typeface="Times New Roman"/>
            </a:endParaRPr>
          </a:p>
        </p:txBody>
      </p:sp>
      <p:sp>
        <p:nvSpPr>
          <p:cNvPr id="178" name="Google Shape;178;p21"/>
          <p:cNvSpPr txBox="1">
            <a:spLocks noGrp="1"/>
          </p:cNvSpPr>
          <p:nvPr>
            <p:ph type="dt" idx="10"/>
          </p:nvPr>
        </p:nvSpPr>
        <p:spPr>
          <a:xfrm>
            <a:off x="7596337" y="6136218"/>
            <a:ext cx="942828"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179" name="Google Shape;179;p21"/>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180" name="Google Shape;180;p21"/>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2"/>
          <p:cNvSpPr txBox="1">
            <a:spLocks noGrp="1"/>
          </p:cNvSpPr>
          <p:nvPr>
            <p:ph type="body" idx="1"/>
          </p:nvPr>
        </p:nvSpPr>
        <p:spPr>
          <a:xfrm>
            <a:off x="688623" y="476672"/>
            <a:ext cx="7538184" cy="88231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1581AA"/>
              </a:buClr>
              <a:buSzPts val="2800"/>
              <a:buNone/>
            </a:pPr>
            <a:r>
              <a:rPr lang="en-US" sz="3600">
                <a:solidFill>
                  <a:schemeClr val="dk2"/>
                </a:solidFill>
                <a:latin typeface="Libre Franklin"/>
                <a:ea typeface="Libre Franklin"/>
                <a:cs typeface="Libre Franklin"/>
                <a:sym typeface="Libre Franklin"/>
              </a:rPr>
              <a:t>Problem Statement</a:t>
            </a:r>
            <a:endParaRPr sz="3600">
              <a:solidFill>
                <a:schemeClr val="dk2"/>
              </a:solidFill>
              <a:latin typeface="Libre Franklin"/>
              <a:ea typeface="Libre Franklin"/>
              <a:cs typeface="Libre Franklin"/>
              <a:sym typeface="Libre Franklin"/>
            </a:endParaRPr>
          </a:p>
        </p:txBody>
      </p:sp>
      <p:sp>
        <p:nvSpPr>
          <p:cNvPr id="186" name="Google Shape;186;p22"/>
          <p:cNvSpPr txBox="1">
            <a:spLocks noGrp="1"/>
          </p:cNvSpPr>
          <p:nvPr>
            <p:ph type="body" idx="3"/>
          </p:nvPr>
        </p:nvSpPr>
        <p:spPr>
          <a:xfrm>
            <a:off x="917193" y="1907722"/>
            <a:ext cx="7309614" cy="3498950"/>
          </a:xfrm>
          <a:prstGeom prst="rect">
            <a:avLst/>
          </a:prstGeom>
          <a:noFill/>
          <a:ln>
            <a:noFill/>
          </a:ln>
        </p:spPr>
        <p:txBody>
          <a:bodyPr spcFirstLastPara="1" wrap="square" lIns="91425" tIns="91425" rIns="91425" bIns="91425" anchor="t" anchorCtr="0">
            <a:noAutofit/>
          </a:bodyPr>
          <a:lstStyle/>
          <a:p>
            <a:pPr marL="0" indent="0" algn="just">
              <a:lnSpc>
                <a:spcPct val="150000"/>
              </a:lnSpc>
              <a:spcAft>
                <a:spcPts val="600"/>
              </a:spcAft>
            </a:pPr>
            <a:r>
              <a:rPr lang="en-US" sz="1800" dirty="0">
                <a:latin typeface="Times New Roman" panose="02020603050405020304" pitchFamily="18" charset="0"/>
                <a:ea typeface="Times New Roman"/>
                <a:cs typeface="Times New Roman" panose="02020603050405020304" pitchFamily="18" charset="0"/>
                <a:sym typeface="Times New Roman"/>
              </a:rPr>
              <a:t>Implementing an external authentication software for accessing files  uploaded on the public cloud by user. So that nobody including the cloud hosts can access the files without permission.</a:t>
            </a:r>
          </a:p>
          <a:p>
            <a:pPr marL="0" lvl="0" indent="0" algn="just" rtl="0">
              <a:lnSpc>
                <a:spcPct val="150000"/>
              </a:lnSpc>
              <a:spcBef>
                <a:spcPts val="0"/>
              </a:spcBef>
              <a:spcAft>
                <a:spcPts val="600"/>
              </a:spcAft>
              <a:buSzPts val="1400"/>
              <a:buNone/>
            </a:pPr>
            <a:endParaRPr sz="2400" dirty="0">
              <a:latin typeface="Times New Roman"/>
              <a:ea typeface="Times New Roman"/>
              <a:cs typeface="Times New Roman"/>
              <a:sym typeface="Times New Roman"/>
            </a:endParaRPr>
          </a:p>
        </p:txBody>
      </p:sp>
      <p:sp>
        <p:nvSpPr>
          <p:cNvPr id="187" name="Google Shape;187;p22"/>
          <p:cNvSpPr txBox="1">
            <a:spLocks noGrp="1"/>
          </p:cNvSpPr>
          <p:nvPr>
            <p:ph type="dt" idx="10"/>
          </p:nvPr>
        </p:nvSpPr>
        <p:spPr>
          <a:xfrm>
            <a:off x="7596337" y="6136218"/>
            <a:ext cx="942828" cy="368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400"/>
              <a:buFont typeface="Libre Baskerville"/>
              <a:buNone/>
            </a:pPr>
            <a:r>
              <a:rPr lang="en-US"/>
              <a:t>14-06-2022</a:t>
            </a:r>
            <a:endParaRPr/>
          </a:p>
        </p:txBody>
      </p:sp>
      <p:sp>
        <p:nvSpPr>
          <p:cNvPr id="188" name="Google Shape;188;p22"/>
          <p:cNvSpPr txBox="1">
            <a:spLocks noGrp="1"/>
          </p:cNvSpPr>
          <p:nvPr>
            <p:ph type="ftr" idx="11"/>
          </p:nvPr>
        </p:nvSpPr>
        <p:spPr>
          <a:xfrm>
            <a:off x="1943100" y="6136217"/>
            <a:ext cx="5716588" cy="36406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400"/>
              <a:buFont typeface="Libre Baskerville"/>
              <a:buNone/>
            </a:pPr>
            <a:r>
              <a:rPr lang="en-US"/>
              <a:t>Department of ISE, BMSCE</a:t>
            </a:r>
            <a:endParaRPr/>
          </a:p>
        </p:txBody>
      </p:sp>
      <p:sp>
        <p:nvSpPr>
          <p:cNvPr id="189" name="Google Shape;189;p22"/>
          <p:cNvSpPr txBox="1">
            <a:spLocks noGrp="1"/>
          </p:cNvSpPr>
          <p:nvPr>
            <p:ph type="sldNum" idx="12"/>
          </p:nvPr>
        </p:nvSpPr>
        <p:spPr>
          <a:xfrm>
            <a:off x="511175" y="6417733"/>
            <a:ext cx="585788" cy="36406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EFFFF"/>
              </a:buClr>
              <a:buSzPts val="2000"/>
              <a:buFont typeface="Century Gothic"/>
              <a:buNone/>
            </a:pPr>
            <a:r>
              <a:rPr lang="en-US"/>
              <a:t>1</a:t>
            </a:r>
            <a:endParaRPr sz="1400" b="0" i="0">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Equity">
  <a:themeElements>
    <a:clrScheme name="Equity">
      <a:dk1>
        <a:srgbClr val="000000"/>
      </a:dk1>
      <a:lt1>
        <a:srgbClr val="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4</TotalTime>
  <Words>3205</Words>
  <Application>Microsoft Office PowerPoint</Application>
  <PresentationFormat>On-screen Show (4:3)</PresentationFormat>
  <Paragraphs>305</Paragraphs>
  <Slides>43</Slides>
  <Notes>21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43</vt:i4>
      </vt:variant>
    </vt:vector>
  </HeadingPairs>
  <TitlesOfParts>
    <vt:vector size="54" baseType="lpstr">
      <vt:lpstr>Libre Franklin</vt:lpstr>
      <vt:lpstr>Noto Sans Symbols</vt:lpstr>
      <vt:lpstr>Calibri</vt:lpstr>
      <vt:lpstr>Symbol</vt:lpstr>
      <vt:lpstr>Libre Baskerville</vt:lpstr>
      <vt:lpstr>Times New Roman</vt:lpstr>
      <vt:lpstr>Perpetua</vt:lpstr>
      <vt:lpstr>Century Gothic</vt:lpstr>
      <vt:lpstr>Arial</vt:lpstr>
      <vt:lpstr>Wingdings</vt:lpstr>
      <vt:lpstr>Equity</vt:lpstr>
      <vt:lpstr>IMPLEMENTATION OF PRIVACY PRESERVATION IN  PUBLIC  CLOUD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IMPLEMENTATION OF PRIVACY PRESERVATION IN  PUBLIC  CLOUD</dc:title>
  <cp:lastModifiedBy>gagandeep s</cp:lastModifiedBy>
  <cp:revision>3</cp:revision>
  <dcterms:modified xsi:type="dcterms:W3CDTF">2022-06-17T03:51:59Z</dcterms:modified>
</cp:coreProperties>
</file>